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1.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4.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5.xml" ContentType="application/vnd.openxmlformats-officedocument.theme+xml"/>
  <Override PartName="/ppt/theme/themeOverride3.xml" ContentType="application/vnd.openxmlformats-officedocument.themeOverrid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6.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7.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8.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9.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20.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1.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2.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3.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4.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5.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6.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7.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8.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9.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30.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31.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32.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33.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34.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5.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6.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7.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690" r:id="rId3"/>
    <p:sldMasterId id="2147483710" r:id="rId4"/>
    <p:sldMasterId id="2147483763" r:id="rId5"/>
    <p:sldMasterId id="2147483862" r:id="rId6"/>
    <p:sldMasterId id="2147483900" r:id="rId7"/>
    <p:sldMasterId id="2147483951" r:id="rId8"/>
    <p:sldMasterId id="2147484051" r:id="rId9"/>
    <p:sldMasterId id="2147484064" r:id="rId10"/>
    <p:sldMasterId id="2147484076" r:id="rId11"/>
    <p:sldMasterId id="2147484089" r:id="rId12"/>
    <p:sldMasterId id="2147484103" r:id="rId13"/>
    <p:sldMasterId id="2147484112" r:id="rId14"/>
    <p:sldMasterId id="2147484125" r:id="rId15"/>
    <p:sldMasterId id="2147484138" r:id="rId16"/>
    <p:sldMasterId id="2147484160" r:id="rId17"/>
    <p:sldMasterId id="2147484228" r:id="rId18"/>
    <p:sldMasterId id="2147484242" r:id="rId19"/>
    <p:sldMasterId id="2147484283" r:id="rId20"/>
    <p:sldMasterId id="2147484297" r:id="rId21"/>
    <p:sldMasterId id="2147484310" r:id="rId22"/>
    <p:sldMasterId id="2147484363" r:id="rId23"/>
    <p:sldMasterId id="2147484376" r:id="rId24"/>
    <p:sldMasterId id="2147484388" r:id="rId25"/>
    <p:sldMasterId id="2147484391" r:id="rId26"/>
    <p:sldMasterId id="2147484403" r:id="rId27"/>
    <p:sldMasterId id="2147484417" r:id="rId28"/>
    <p:sldMasterId id="2147484430" r:id="rId29"/>
    <p:sldMasterId id="2147484434" r:id="rId30"/>
    <p:sldMasterId id="2147484448" r:id="rId31"/>
    <p:sldMasterId id="2147484462" r:id="rId32"/>
    <p:sldMasterId id="2147484474" r:id="rId33"/>
    <p:sldMasterId id="2147484487" r:id="rId34"/>
    <p:sldMasterId id="2147484500" r:id="rId35"/>
    <p:sldMasterId id="2147484512" r:id="rId36"/>
    <p:sldMasterId id="2147484524" r:id="rId37"/>
    <p:sldMasterId id="2147484536" r:id="rId38"/>
  </p:sldMasterIdLst>
  <p:notesMasterIdLst>
    <p:notesMasterId r:id="rId133"/>
  </p:notesMasterIdLst>
  <p:handoutMasterIdLst>
    <p:handoutMasterId r:id="rId134"/>
  </p:handoutMasterIdLst>
  <p:sldIdLst>
    <p:sldId id="470" r:id="rId39"/>
    <p:sldId id="471" r:id="rId40"/>
    <p:sldId id="461" r:id="rId41"/>
    <p:sldId id="464" r:id="rId42"/>
    <p:sldId id="420" r:id="rId43"/>
    <p:sldId id="435" r:id="rId44"/>
    <p:sldId id="404" r:id="rId45"/>
    <p:sldId id="405" r:id="rId46"/>
    <p:sldId id="421" r:id="rId47"/>
    <p:sldId id="422" r:id="rId48"/>
    <p:sldId id="423" r:id="rId49"/>
    <p:sldId id="424" r:id="rId50"/>
    <p:sldId id="425" r:id="rId51"/>
    <p:sldId id="476" r:id="rId52"/>
    <p:sldId id="477" r:id="rId53"/>
    <p:sldId id="474" r:id="rId54"/>
    <p:sldId id="475" r:id="rId55"/>
    <p:sldId id="484" r:id="rId56"/>
    <p:sldId id="506" r:id="rId57"/>
    <p:sldId id="504" r:id="rId58"/>
    <p:sldId id="478" r:id="rId59"/>
    <p:sldId id="503" r:id="rId60"/>
    <p:sldId id="505" r:id="rId61"/>
    <p:sldId id="472" r:id="rId62"/>
    <p:sldId id="473" r:id="rId63"/>
    <p:sldId id="536" r:id="rId64"/>
    <p:sldId id="479" r:id="rId65"/>
    <p:sldId id="495" r:id="rId66"/>
    <p:sldId id="496" r:id="rId67"/>
    <p:sldId id="486" r:id="rId68"/>
    <p:sldId id="487" r:id="rId69"/>
    <p:sldId id="488" r:id="rId70"/>
    <p:sldId id="501" r:id="rId71"/>
    <p:sldId id="502" r:id="rId72"/>
    <p:sldId id="489" r:id="rId73"/>
    <p:sldId id="490" r:id="rId74"/>
    <p:sldId id="491" r:id="rId75"/>
    <p:sldId id="492" r:id="rId76"/>
    <p:sldId id="493" r:id="rId77"/>
    <p:sldId id="494" r:id="rId78"/>
    <p:sldId id="500" r:id="rId79"/>
    <p:sldId id="507" r:id="rId80"/>
    <p:sldId id="508" r:id="rId81"/>
    <p:sldId id="527" r:id="rId82"/>
    <p:sldId id="510" r:id="rId83"/>
    <p:sldId id="511" r:id="rId84"/>
    <p:sldId id="512" r:id="rId85"/>
    <p:sldId id="480" r:id="rId86"/>
    <p:sldId id="513" r:id="rId87"/>
    <p:sldId id="514" r:id="rId88"/>
    <p:sldId id="515" r:id="rId89"/>
    <p:sldId id="517" r:id="rId90"/>
    <p:sldId id="516" r:id="rId91"/>
    <p:sldId id="518" r:id="rId92"/>
    <p:sldId id="519" r:id="rId93"/>
    <p:sldId id="520" r:id="rId94"/>
    <p:sldId id="521" r:id="rId95"/>
    <p:sldId id="522" r:id="rId96"/>
    <p:sldId id="523" r:id="rId97"/>
    <p:sldId id="498" r:id="rId98"/>
    <p:sldId id="499" r:id="rId99"/>
    <p:sldId id="529" r:id="rId100"/>
    <p:sldId id="482" r:id="rId101"/>
    <p:sldId id="483" r:id="rId102"/>
    <p:sldId id="530" r:id="rId103"/>
    <p:sldId id="531" r:id="rId104"/>
    <p:sldId id="532" r:id="rId105"/>
    <p:sldId id="533" r:id="rId106"/>
    <p:sldId id="534" r:id="rId107"/>
    <p:sldId id="535" r:id="rId108"/>
    <p:sldId id="368" r:id="rId109"/>
    <p:sldId id="468" r:id="rId110"/>
    <p:sldId id="452" r:id="rId111"/>
    <p:sldId id="451" r:id="rId112"/>
    <p:sldId id="453" r:id="rId113"/>
    <p:sldId id="382" r:id="rId114"/>
    <p:sldId id="375" r:id="rId115"/>
    <p:sldId id="469" r:id="rId116"/>
    <p:sldId id="371" r:id="rId117"/>
    <p:sldId id="399" r:id="rId118"/>
    <p:sldId id="456" r:id="rId119"/>
    <p:sldId id="457" r:id="rId120"/>
    <p:sldId id="459" r:id="rId121"/>
    <p:sldId id="458" r:id="rId122"/>
    <p:sldId id="433" r:id="rId123"/>
    <p:sldId id="432" r:id="rId124"/>
    <p:sldId id="460" r:id="rId125"/>
    <p:sldId id="434" r:id="rId126"/>
    <p:sldId id="376" r:id="rId127"/>
    <p:sldId id="377" r:id="rId128"/>
    <p:sldId id="398" r:id="rId129"/>
    <p:sldId id="378" r:id="rId130"/>
    <p:sldId id="400" r:id="rId131"/>
    <p:sldId id="340" r:id="rId132"/>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rellana Martin, Marcos {MWSM~Madrid}" initials="O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080808"/>
    <a:srgbClr val="FFCC00"/>
    <a:srgbClr val="FFFCF3"/>
    <a:srgbClr val="CC0099"/>
    <a:srgbClr val="0033CC"/>
    <a:srgbClr val="FFFAEB"/>
    <a:srgbClr val="AD2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autoAdjust="0"/>
    <p:restoredTop sz="94660" autoAdjust="0"/>
  </p:normalViewPr>
  <p:slideViewPr>
    <p:cSldViewPr>
      <p:cViewPr>
        <p:scale>
          <a:sx n="66" d="100"/>
          <a:sy n="66" d="100"/>
        </p:scale>
        <p:origin x="-195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9.xml"/><Relationship Id="rId21" Type="http://schemas.openxmlformats.org/officeDocument/2006/relationships/slideMaster" Target="slideMasters/slideMaster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84" Type="http://schemas.openxmlformats.org/officeDocument/2006/relationships/slide" Target="slides/slide46.xml"/><Relationship Id="rId89" Type="http://schemas.openxmlformats.org/officeDocument/2006/relationships/slide" Target="slides/slide51.xml"/><Relationship Id="rId112" Type="http://schemas.openxmlformats.org/officeDocument/2006/relationships/slide" Target="slides/slide74.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6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5.xml"/><Relationship Id="rId58" Type="http://schemas.openxmlformats.org/officeDocument/2006/relationships/slide" Target="slides/slide20.xml"/><Relationship Id="rId74" Type="http://schemas.openxmlformats.org/officeDocument/2006/relationships/slide" Target="slides/slide36.xml"/><Relationship Id="rId79" Type="http://schemas.openxmlformats.org/officeDocument/2006/relationships/slide" Target="slides/slide41.xml"/><Relationship Id="rId102" Type="http://schemas.openxmlformats.org/officeDocument/2006/relationships/slide" Target="slides/slide64.xml"/><Relationship Id="rId123" Type="http://schemas.openxmlformats.org/officeDocument/2006/relationships/slide" Target="slides/slide85.xml"/><Relationship Id="rId128"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52.xml"/><Relationship Id="rId95" Type="http://schemas.openxmlformats.org/officeDocument/2006/relationships/slide" Target="slides/slide5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5.xml"/><Relationship Id="rId48" Type="http://schemas.openxmlformats.org/officeDocument/2006/relationships/slide" Target="slides/slide10.xml"/><Relationship Id="rId64" Type="http://schemas.openxmlformats.org/officeDocument/2006/relationships/slide" Target="slides/slide26.xml"/><Relationship Id="rId69" Type="http://schemas.openxmlformats.org/officeDocument/2006/relationships/slide" Target="slides/slide31.xml"/><Relationship Id="rId113" Type="http://schemas.openxmlformats.org/officeDocument/2006/relationships/slide" Target="slides/slide75.xml"/><Relationship Id="rId118" Type="http://schemas.openxmlformats.org/officeDocument/2006/relationships/slide" Target="slides/slide80.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slide" Target="slides/slide47.xml"/><Relationship Id="rId93" Type="http://schemas.openxmlformats.org/officeDocument/2006/relationships/slide" Target="slides/slide55.xml"/><Relationship Id="rId98" Type="http://schemas.openxmlformats.org/officeDocument/2006/relationships/slide" Target="slides/slide60.xml"/><Relationship Id="rId121"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103" Type="http://schemas.openxmlformats.org/officeDocument/2006/relationships/slide" Target="slides/slide65.xml"/><Relationship Id="rId108" Type="http://schemas.openxmlformats.org/officeDocument/2006/relationships/slide" Target="slides/slide70.xml"/><Relationship Id="rId116" Type="http://schemas.openxmlformats.org/officeDocument/2006/relationships/slide" Target="slides/slide78.xml"/><Relationship Id="rId124" Type="http://schemas.openxmlformats.org/officeDocument/2006/relationships/slide" Target="slides/slide86.xml"/><Relationship Id="rId129" Type="http://schemas.openxmlformats.org/officeDocument/2006/relationships/slide" Target="slides/slide91.xml"/><Relationship Id="rId13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slide" Target="slides/slide50.xml"/><Relationship Id="rId91" Type="http://schemas.openxmlformats.org/officeDocument/2006/relationships/slide" Target="slides/slide53.xml"/><Relationship Id="rId96" Type="http://schemas.openxmlformats.org/officeDocument/2006/relationships/slide" Target="slides/slide58.xml"/><Relationship Id="rId111" Type="http://schemas.openxmlformats.org/officeDocument/2006/relationships/slide" Target="slides/slide73.xml"/><Relationship Id="rId132"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6" Type="http://schemas.openxmlformats.org/officeDocument/2006/relationships/slide" Target="slides/slide68.xml"/><Relationship Id="rId114" Type="http://schemas.openxmlformats.org/officeDocument/2006/relationships/slide" Target="slides/slide76.xml"/><Relationship Id="rId119" Type="http://schemas.openxmlformats.org/officeDocument/2006/relationships/slide" Target="slides/slide81.xml"/><Relationship Id="rId127" Type="http://schemas.openxmlformats.org/officeDocument/2006/relationships/slide" Target="slides/slide8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slide" Target="slides/slide48.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122" Type="http://schemas.openxmlformats.org/officeDocument/2006/relationships/slide" Target="slides/slide84.xml"/><Relationship Id="rId130" Type="http://schemas.openxmlformats.org/officeDocument/2006/relationships/slide" Target="slides/slide92.xml"/><Relationship Id="rId13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109" Type="http://schemas.openxmlformats.org/officeDocument/2006/relationships/slide" Target="slides/slide7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slide" Target="slides/slide66.xml"/><Relationship Id="rId120" Type="http://schemas.openxmlformats.org/officeDocument/2006/relationships/slide" Target="slides/slide82.xml"/><Relationship Id="rId125"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2.xml"/><Relationship Id="rId45" Type="http://schemas.openxmlformats.org/officeDocument/2006/relationships/slide" Target="slides/slide7.xml"/><Relationship Id="rId66" Type="http://schemas.openxmlformats.org/officeDocument/2006/relationships/slide" Target="slides/slide28.xml"/><Relationship Id="rId87" Type="http://schemas.openxmlformats.org/officeDocument/2006/relationships/slide" Target="slides/slide49.xml"/><Relationship Id="rId110" Type="http://schemas.openxmlformats.org/officeDocument/2006/relationships/slide" Target="slides/slide72.xml"/><Relationship Id="rId115" Type="http://schemas.openxmlformats.org/officeDocument/2006/relationships/slide" Target="slides/slide77.xml"/><Relationship Id="rId131" Type="http://schemas.openxmlformats.org/officeDocument/2006/relationships/slide" Target="slides/slide93.xml"/><Relationship Id="rId136" Type="http://schemas.openxmlformats.org/officeDocument/2006/relationships/presProps" Target="presProps.xml"/><Relationship Id="rId61" Type="http://schemas.openxmlformats.org/officeDocument/2006/relationships/slide" Target="slides/slide23.xml"/><Relationship Id="rId82" Type="http://schemas.openxmlformats.org/officeDocument/2006/relationships/slide" Target="slides/slide4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8.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slide" Target="slides/slide67.xml"/><Relationship Id="rId126"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3075A1A-9D77-490C-AB45-C507610335A9}" type="datetimeFigureOut">
              <a:rPr lang="es-ES" smtClean="0"/>
              <a:t>27/11/2015</a:t>
            </a:fld>
            <a:endParaRPr lang="es-ES"/>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D4120EC-2A84-4E6E-A7B9-30FFE9007536}" type="slidenum">
              <a:rPr lang="es-ES" smtClean="0"/>
              <a:t>‹Nº›</a:t>
            </a:fld>
            <a:endParaRPr lang="es-ES"/>
          </a:p>
        </p:txBody>
      </p:sp>
    </p:spTree>
    <p:extLst>
      <p:ext uri="{BB962C8B-B14F-4D97-AF65-F5344CB8AC3E}">
        <p14:creationId xmlns:p14="http://schemas.microsoft.com/office/powerpoint/2010/main" val="1656741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6422ECE-7085-457F-ADF2-F83585168AA5}" type="datetimeFigureOut">
              <a:rPr lang="es-ES" smtClean="0"/>
              <a:t>27/11/2015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3FD6BEB-1F5F-4761-9D75-00FD06FD389E}" type="slidenum">
              <a:rPr lang="es-ES" smtClean="0"/>
              <a:t>‹Nº›</a:t>
            </a:fld>
            <a:endParaRPr lang="es-ES"/>
          </a:p>
        </p:txBody>
      </p:sp>
    </p:spTree>
    <p:extLst>
      <p:ext uri="{BB962C8B-B14F-4D97-AF65-F5344CB8AC3E}">
        <p14:creationId xmlns:p14="http://schemas.microsoft.com/office/powerpoint/2010/main" val="624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FB23C04-7C9E-4F91-8390-651B5C672EB5}" type="slidenum">
              <a:rPr lang="es-ES" smtClean="0">
                <a:solidFill>
                  <a:prstClr val="black"/>
                </a:solidFill>
              </a:rPr>
              <a:pPr/>
              <a:t>9</a:t>
            </a:fld>
            <a:endParaRPr lang="es-ES">
              <a:solidFill>
                <a:prstClr val="black"/>
              </a:solidFill>
            </a:endParaRPr>
          </a:p>
        </p:txBody>
      </p:sp>
    </p:spTree>
    <p:extLst>
      <p:ext uri="{BB962C8B-B14F-4D97-AF65-F5344CB8AC3E}">
        <p14:creationId xmlns:p14="http://schemas.microsoft.com/office/powerpoint/2010/main" val="362351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a:xfrm>
            <a:off x="1087438" y="868363"/>
            <a:ext cx="4627562" cy="3470275"/>
          </a:xfrm>
          <a:ln/>
        </p:spPr>
      </p:sp>
      <p:sp>
        <p:nvSpPr>
          <p:cNvPr id="495619" name="Rectangle 3"/>
          <p:cNvSpPr>
            <a:spLocks noGrp="1" noChangeArrowheads="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xfrm>
            <a:off x="1087438" y="868363"/>
            <a:ext cx="4627562" cy="3470275"/>
          </a:xfrm>
          <a:ln/>
        </p:spPr>
      </p:sp>
      <p:sp>
        <p:nvSpPr>
          <p:cNvPr id="394243" name="Rectangle 3"/>
          <p:cNvSpPr>
            <a:spLocks noGrp="1" noChangeArrowheads="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xfrm>
            <a:off x="1087438" y="869950"/>
            <a:ext cx="4625975" cy="3468688"/>
          </a:xfrm>
          <a:ln/>
        </p:spPr>
      </p:sp>
      <p:sp>
        <p:nvSpPr>
          <p:cNvPr id="289795" name="Notes Placeholder 2"/>
          <p:cNvSpPr>
            <a:spLocks noGrp="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xfrm>
            <a:off x="1087438" y="868363"/>
            <a:ext cx="4627562" cy="3470275"/>
          </a:xfrm>
          <a:ln/>
        </p:spPr>
      </p:sp>
      <p:sp>
        <p:nvSpPr>
          <p:cNvPr id="394243" name="Rectangle 3"/>
          <p:cNvSpPr>
            <a:spLocks noGrp="1" noChangeArrowheads="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xfrm>
            <a:off x="1087438" y="869950"/>
            <a:ext cx="4625975" cy="3468688"/>
          </a:xfrm>
          <a:ln/>
        </p:spPr>
      </p:sp>
      <p:sp>
        <p:nvSpPr>
          <p:cNvPr id="289795" name="Notes Placeholder 2"/>
          <p:cNvSpPr>
            <a:spLocks noGrp="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917575" y="744538"/>
            <a:ext cx="4962525" cy="3722687"/>
          </a:xfrm>
          <a:ln/>
        </p:spPr>
      </p:sp>
      <p:sp>
        <p:nvSpPr>
          <p:cNvPr id="288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5EEE96-9D0E-49FE-8A5B-C49B4866A1C9}" type="slidenum">
              <a:rPr lang="en-US">
                <a:solidFill>
                  <a:srgbClr val="000000"/>
                </a:solidFill>
              </a:rPr>
              <a:pPr eaLnBrk="1" hangingPunct="1"/>
              <a:t>91</a:t>
            </a:fld>
            <a:endParaRPr lang="en-US">
              <a:solidFill>
                <a:srgbClr val="000000"/>
              </a:solidFill>
            </a:endParaRPr>
          </a:p>
        </p:txBody>
      </p:sp>
      <p:sp>
        <p:nvSpPr>
          <p:cNvPr id="475139" name="Rectangle 2"/>
          <p:cNvSpPr>
            <a:spLocks noGrp="1" noRot="1" noChangeAspect="1" noChangeArrowheads="1" noTextEdit="1"/>
          </p:cNvSpPr>
          <p:nvPr>
            <p:ph type="sldImg"/>
          </p:nvPr>
        </p:nvSpPr>
        <p:spPr>
          <a:xfrm>
            <a:off x="1085850" y="868363"/>
            <a:ext cx="4629150" cy="3471862"/>
          </a:xfrm>
          <a:ln/>
        </p:spPr>
      </p:sp>
      <p:sp>
        <p:nvSpPr>
          <p:cNvPr id="475140" name="Rectangle 3"/>
          <p:cNvSpPr>
            <a:spLocks noGrp="1" noChangeArrowheads="1"/>
          </p:cNvSpPr>
          <p:nvPr>
            <p:ph type="body" idx="1"/>
          </p:nvPr>
        </p:nvSpPr>
        <p:spPr>
          <a:xfrm>
            <a:off x="1132946" y="4719354"/>
            <a:ext cx="4531783" cy="41781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6688" indent="-166688"/>
            <a:endParaRPr lang="es-E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xfrm>
            <a:off x="1087438" y="869950"/>
            <a:ext cx="4625975" cy="3468688"/>
          </a:xfrm>
          <a:ln/>
        </p:spPr>
      </p:sp>
      <p:sp>
        <p:nvSpPr>
          <p:cNvPr id="289795" name="Notes Placeholder 2"/>
          <p:cNvSpPr>
            <a:spLocks noGrp="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Rot="1" noChangeAspect="1" noChangeArrowheads="1" noTextEdit="1"/>
          </p:cNvSpPr>
          <p:nvPr>
            <p:ph type="sldImg"/>
          </p:nvPr>
        </p:nvSpPr>
        <p:spPr>
          <a:xfrm>
            <a:off x="1089025" y="868363"/>
            <a:ext cx="4624388" cy="3470275"/>
          </a:xfrm>
          <a:ln/>
        </p:spPr>
      </p:sp>
      <p:sp>
        <p:nvSpPr>
          <p:cNvPr id="651267" name="Rectangle 3"/>
          <p:cNvSpPr>
            <a:spLocks noGrp="1" noChangeArrowheads="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smtClean="0"/>
              <a:t>Herceptin (Trastuzumab), es un anticuerpo monoclonal recombinante humanizado Ig G1 dirigido al subdominio IV de la porción extracelular del receptor HER2, capaz de inhibir la vía de señalización del receptor HER2 por varios mecanismos de acción.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Rot="1" noChangeAspect="1" noChangeArrowheads="1" noTextEdit="1"/>
          </p:cNvSpPr>
          <p:nvPr>
            <p:ph type="sldImg"/>
          </p:nvPr>
        </p:nvSpPr>
        <p:spPr>
          <a:xfrm>
            <a:off x="1089025" y="868363"/>
            <a:ext cx="4624388" cy="3470275"/>
          </a:xfrm>
          <a:ln/>
        </p:spPr>
      </p:sp>
      <p:sp>
        <p:nvSpPr>
          <p:cNvPr id="672771" name="Rectangle 3"/>
          <p:cNvSpPr>
            <a:spLocks noGrp="1" noChangeArrowheads="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smtClean="0"/>
              <a:t>Perjeta (Pertuzumab), el primer agente inhibidor de la dimerización del receptor HER2, es un anticuerpo monoclonal recombinante humanizado que se une de forma específica al dominio de dimerización (subdominio II) de la región extracelular del receptor HER2, inhibiendo por consiguiente la dimerización del receptor. Esto implica un mecanismo de acción innovador y único, ya que Perjeta es capaz de bloquear la heterodimerización dependiente de ligando del receptor HER2 con otros miembros de la familia HER (EGFR/HER1, HER3 y HER4); a diferencia de Herceptin que, al unirse a un epítopo diferente (subdominio IV de la región extracelular) del receptor HER2, ejerce su efecto antitumoral inhibiendo la transducción de señalización intracelular independiente de ligando.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xfrm>
            <a:off x="1089025" y="868363"/>
            <a:ext cx="4624388" cy="3470275"/>
          </a:xfrm>
          <a:ln/>
        </p:spPr>
      </p:sp>
      <p:sp>
        <p:nvSpPr>
          <p:cNvPr id="673795" name="Rectangle 3"/>
          <p:cNvSpPr>
            <a:spLocks noGrp="1" noChangeArrowheads="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smtClean="0"/>
              <a:t>Perjeta, al unirse a un epítopo diferente del dominio extracelular del receptor HER2, posee un mecanismo de acción diferente y complementario al de Herceptin. Por tanto, la combinación de estos dos agentes (doble bloqueo anti-HER2 “horizontal”) proporciona una inhibición más intensa de la vía de señalización del receptor HER2; y ello da lugar a una actividad antitumoral superior a la de cualquiera de estos agentes en monoterapia en modelos preclínicos de xenoinjertos de tumores mamarios humanos HER2-positivo y en estudios clínicos de fase II y III.</a:t>
            </a:r>
          </a:p>
          <a:p>
            <a:pPr eaLnBrk="1" hangingPunct="1"/>
            <a:r>
              <a:rPr lang="es-ES" altLang="es-ES" smtClean="0"/>
              <a:t>Como resultado, Perjeta inhibe la activación de la transducción de señalización intracelular dependiente de ligando a través de las dos vías principales, MAPK y PI3K. Esta inhibición de las vías de señalización intracelular da lugar a un arresto del crecimiento celular y promueve la apoptosis, respectivamente. Puesto que, el heterodímero HER2-HER3 da la señalización mitogénica intracelular más intensa y es particularmente crítico en la activación de PI3K-Akt-mTOR, la inhibición de la heterodimerización HER2-HER3 producido por Perjeta, conlleva una inhibición aún más intensa de la vía de señalización intracelular de PI3K-Akt-mTOR, promoviendo la apoptosis. Además,  Perjeta, al igual que Herceptin, induce la citotoxicidad mediada por anticuerpo de las células tumorales HER2-positivas.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pitchFamily="34" charset="0"/>
              </a:defRPr>
            </a:lvl1pPr>
            <a:lvl2pPr marL="742950" indent="-285750" defTabSz="923925" eaLnBrk="0" hangingPunct="0">
              <a:defRPr>
                <a:solidFill>
                  <a:schemeClr val="tx1"/>
                </a:solidFill>
                <a:latin typeface="Arial" pitchFamily="34" charset="0"/>
              </a:defRPr>
            </a:lvl2pPr>
            <a:lvl3pPr marL="1143000" indent="-228600" defTabSz="923925" eaLnBrk="0" hangingPunct="0">
              <a:defRPr>
                <a:solidFill>
                  <a:schemeClr val="tx1"/>
                </a:solidFill>
                <a:latin typeface="Arial" pitchFamily="34" charset="0"/>
              </a:defRPr>
            </a:lvl3pPr>
            <a:lvl4pPr marL="1600200" indent="-228600" defTabSz="923925" eaLnBrk="0" hangingPunct="0">
              <a:defRPr>
                <a:solidFill>
                  <a:schemeClr val="tx1"/>
                </a:solidFill>
                <a:latin typeface="Arial" pitchFamily="34" charset="0"/>
              </a:defRPr>
            </a:lvl4pPr>
            <a:lvl5pPr marL="2057400" indent="-228600" defTabSz="923925" eaLnBrk="0" hangingPunct="0">
              <a:defRPr>
                <a:solidFill>
                  <a:schemeClr val="tx1"/>
                </a:solidFill>
                <a:latin typeface="Arial" pitchFamily="34" charset="0"/>
              </a:defRPr>
            </a:lvl5pPr>
            <a:lvl6pPr marL="2514600" indent="-228600" defTabSz="923925" eaLnBrk="0" fontAlgn="base" hangingPunct="0">
              <a:spcBef>
                <a:spcPct val="0"/>
              </a:spcBef>
              <a:spcAft>
                <a:spcPct val="0"/>
              </a:spcAft>
              <a:defRPr>
                <a:solidFill>
                  <a:schemeClr val="tx1"/>
                </a:solidFill>
                <a:latin typeface="Arial" pitchFamily="34" charset="0"/>
              </a:defRPr>
            </a:lvl6pPr>
            <a:lvl7pPr marL="2971800" indent="-228600" defTabSz="923925" eaLnBrk="0" fontAlgn="base" hangingPunct="0">
              <a:spcBef>
                <a:spcPct val="0"/>
              </a:spcBef>
              <a:spcAft>
                <a:spcPct val="0"/>
              </a:spcAft>
              <a:defRPr>
                <a:solidFill>
                  <a:schemeClr val="tx1"/>
                </a:solidFill>
                <a:latin typeface="Arial" pitchFamily="34" charset="0"/>
              </a:defRPr>
            </a:lvl7pPr>
            <a:lvl8pPr marL="3429000" indent="-228600" defTabSz="923925" eaLnBrk="0" fontAlgn="base" hangingPunct="0">
              <a:spcBef>
                <a:spcPct val="0"/>
              </a:spcBef>
              <a:spcAft>
                <a:spcPct val="0"/>
              </a:spcAft>
              <a:defRPr>
                <a:solidFill>
                  <a:schemeClr val="tx1"/>
                </a:solidFill>
                <a:latin typeface="Arial" pitchFamily="34" charset="0"/>
              </a:defRPr>
            </a:lvl8pPr>
            <a:lvl9pPr marL="3886200" indent="-228600" defTabSz="923925" eaLnBrk="0" fontAlgn="base" hangingPunct="0">
              <a:spcBef>
                <a:spcPct val="0"/>
              </a:spcBef>
              <a:spcAft>
                <a:spcPct val="0"/>
              </a:spcAft>
              <a:defRPr>
                <a:solidFill>
                  <a:schemeClr val="tx1"/>
                </a:solidFill>
                <a:latin typeface="Arial" pitchFamily="34" charset="0"/>
              </a:defRPr>
            </a:lvl9pPr>
          </a:lstStyle>
          <a:p>
            <a:fld id="{FD6DE189-338D-40FA-ABE6-790466856508}" type="slidenum">
              <a:rPr lang="en-US" altLang="es-ES">
                <a:solidFill>
                  <a:srgbClr val="000000"/>
                </a:solidFill>
                <a:latin typeface="Trebuchet MS" pitchFamily="34" charset="0"/>
                <a:ea typeface="MS PGothic" pitchFamily="34" charset="-128"/>
              </a:rPr>
              <a:pPr/>
              <a:t>64</a:t>
            </a:fld>
            <a:endParaRPr lang="en-US" altLang="es-ES">
              <a:solidFill>
                <a:srgbClr val="000000"/>
              </a:solidFill>
              <a:latin typeface="Trebuchet MS" pitchFamily="34" charset="0"/>
              <a:ea typeface="MS PGothic" pitchFamily="34" charset="-128"/>
            </a:endParaRPr>
          </a:p>
        </p:txBody>
      </p:sp>
      <p:sp>
        <p:nvSpPr>
          <p:cNvPr id="532483" name="Rectangle 7"/>
          <p:cNvSpPr txBox="1">
            <a:spLocks noGrp="1"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83" tIns="46390" rIns="92783" bIns="46390" anchor="b"/>
          <a:lstStyle>
            <a:lvl1pPr defTabSz="923925" eaLnBrk="0" hangingPunct="0">
              <a:defRPr>
                <a:solidFill>
                  <a:schemeClr val="tx1"/>
                </a:solidFill>
                <a:latin typeface="Arial" pitchFamily="34" charset="0"/>
              </a:defRPr>
            </a:lvl1pPr>
            <a:lvl2pPr marL="742950" indent="-285750" defTabSz="923925" eaLnBrk="0" hangingPunct="0">
              <a:defRPr>
                <a:solidFill>
                  <a:schemeClr val="tx1"/>
                </a:solidFill>
                <a:latin typeface="Arial" pitchFamily="34" charset="0"/>
              </a:defRPr>
            </a:lvl2pPr>
            <a:lvl3pPr marL="1143000" indent="-228600" defTabSz="923925" eaLnBrk="0" hangingPunct="0">
              <a:defRPr>
                <a:solidFill>
                  <a:schemeClr val="tx1"/>
                </a:solidFill>
                <a:latin typeface="Arial" pitchFamily="34" charset="0"/>
              </a:defRPr>
            </a:lvl3pPr>
            <a:lvl4pPr marL="1600200" indent="-228600" defTabSz="923925" eaLnBrk="0" hangingPunct="0">
              <a:defRPr>
                <a:solidFill>
                  <a:schemeClr val="tx1"/>
                </a:solidFill>
                <a:latin typeface="Arial" pitchFamily="34" charset="0"/>
              </a:defRPr>
            </a:lvl4pPr>
            <a:lvl5pPr marL="2057400" indent="-228600" defTabSz="923925" eaLnBrk="0" hangingPunct="0">
              <a:defRPr>
                <a:solidFill>
                  <a:schemeClr val="tx1"/>
                </a:solidFill>
                <a:latin typeface="Arial" pitchFamily="34" charset="0"/>
              </a:defRPr>
            </a:lvl5pPr>
            <a:lvl6pPr marL="2514600" indent="-228600" defTabSz="923925" eaLnBrk="0" fontAlgn="base" hangingPunct="0">
              <a:spcBef>
                <a:spcPct val="0"/>
              </a:spcBef>
              <a:spcAft>
                <a:spcPct val="0"/>
              </a:spcAft>
              <a:defRPr>
                <a:solidFill>
                  <a:schemeClr val="tx1"/>
                </a:solidFill>
                <a:latin typeface="Arial" pitchFamily="34" charset="0"/>
              </a:defRPr>
            </a:lvl6pPr>
            <a:lvl7pPr marL="2971800" indent="-228600" defTabSz="923925" eaLnBrk="0" fontAlgn="base" hangingPunct="0">
              <a:spcBef>
                <a:spcPct val="0"/>
              </a:spcBef>
              <a:spcAft>
                <a:spcPct val="0"/>
              </a:spcAft>
              <a:defRPr>
                <a:solidFill>
                  <a:schemeClr val="tx1"/>
                </a:solidFill>
                <a:latin typeface="Arial" pitchFamily="34" charset="0"/>
              </a:defRPr>
            </a:lvl7pPr>
            <a:lvl8pPr marL="3429000" indent="-228600" defTabSz="923925" eaLnBrk="0" fontAlgn="base" hangingPunct="0">
              <a:spcBef>
                <a:spcPct val="0"/>
              </a:spcBef>
              <a:spcAft>
                <a:spcPct val="0"/>
              </a:spcAft>
              <a:defRPr>
                <a:solidFill>
                  <a:schemeClr val="tx1"/>
                </a:solidFill>
                <a:latin typeface="Arial" pitchFamily="34" charset="0"/>
              </a:defRPr>
            </a:lvl8pPr>
            <a:lvl9pPr marL="3886200" indent="-228600" defTabSz="923925"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fld id="{3568AE11-61A9-4114-92D5-BABDD6EF008C}" type="slidenum">
              <a:rPr lang="en-US" altLang="es-ES" sz="1200" smtClean="0">
                <a:solidFill>
                  <a:srgbClr val="000000"/>
                </a:solidFill>
                <a:latin typeface="Trebuchet MS" pitchFamily="34" charset="0"/>
                <a:ea typeface="MS PGothic" pitchFamily="34" charset="-128"/>
              </a:rPr>
              <a:pPr algn="r" fontAlgn="base">
                <a:spcBef>
                  <a:spcPct val="0"/>
                </a:spcBef>
                <a:spcAft>
                  <a:spcPct val="0"/>
                </a:spcAft>
              </a:pPr>
              <a:t>64</a:t>
            </a:fld>
            <a:endParaRPr lang="en-US" altLang="es-ES" sz="1200" smtClean="0">
              <a:solidFill>
                <a:srgbClr val="000000"/>
              </a:solidFill>
              <a:latin typeface="Trebuchet MS" pitchFamily="34" charset="0"/>
              <a:ea typeface="MS PGothic" pitchFamily="34" charset="-128"/>
            </a:endParaRPr>
          </a:p>
        </p:txBody>
      </p:sp>
      <p:sp>
        <p:nvSpPr>
          <p:cNvPr id="532484" name="Rectangle 2"/>
          <p:cNvSpPr>
            <a:spLocks noGrp="1" noRot="1" noChangeAspect="1" noChangeArrowheads="1" noTextEdit="1"/>
          </p:cNvSpPr>
          <p:nvPr>
            <p:ph type="sldImg"/>
          </p:nvPr>
        </p:nvSpPr>
        <p:spPr>
          <a:ln/>
        </p:spPr>
      </p:sp>
      <p:sp>
        <p:nvSpPr>
          <p:cNvPr id="532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3000"/>
              </a:lnSpc>
              <a:spcBef>
                <a:spcPct val="0"/>
              </a:spcBef>
              <a:buSzPct val="45000"/>
              <a:buFont typeface="Wingdings" pitchFamily="2" charset="2"/>
              <a:buNone/>
            </a:pPr>
            <a:endParaRPr lang="en-GB" altLang="es-ES" smtClean="0">
              <a:solidFill>
                <a:srgbClr val="000000"/>
              </a:solidFill>
            </a:endParaRPr>
          </a:p>
          <a:p>
            <a:pPr eaLnBrk="1" hangingPunct="1">
              <a:lnSpc>
                <a:spcPct val="93000"/>
              </a:lnSpc>
              <a:spcBef>
                <a:spcPct val="0"/>
              </a:spcBef>
              <a:buSzPct val="45000"/>
              <a:buFont typeface="Wingdings" pitchFamily="2" charset="2"/>
              <a:buNone/>
            </a:pPr>
            <a:endParaRPr lang="en-GB" altLang="es-ES" smtClean="0"/>
          </a:p>
          <a:p>
            <a:pPr eaLnBrk="1" hangingPunct="1">
              <a:lnSpc>
                <a:spcPct val="93000"/>
              </a:lnSpc>
              <a:spcBef>
                <a:spcPct val="0"/>
              </a:spcBef>
              <a:buSzPct val="45000"/>
              <a:buFont typeface="Wingdings" pitchFamily="2" charset="2"/>
              <a:buNone/>
            </a:pPr>
            <a:endParaRPr lang="en-GB" altLang="es-ES" smtClean="0"/>
          </a:p>
          <a:p>
            <a:pPr eaLnBrk="1" hangingPunct="1"/>
            <a:endParaRPr lang="fr-FR"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1F497D"/>
              </a:buClr>
            </a:pPr>
            <a:fld id="{54869FEA-EB49-4678-98D4-BAB62F706AB8}" type="slidenum">
              <a:rPr lang="es-ES">
                <a:solidFill>
                  <a:srgbClr val="000000"/>
                </a:solidFill>
                <a:latin typeface="Times New Roman" pitchFamily="18" charset="0"/>
              </a:rPr>
              <a:pPr eaLnBrk="1" hangingPunct="1">
                <a:buClr>
                  <a:srgbClr val="1F497D"/>
                </a:buClr>
              </a:pPr>
              <a:t>67</a:t>
            </a:fld>
            <a:endParaRPr lang="es-ES">
              <a:solidFill>
                <a:srgbClr val="000000"/>
              </a:solidFill>
              <a:latin typeface="Times New Roman" pitchFamily="18" charset="0"/>
            </a:endParaRPr>
          </a:p>
        </p:txBody>
      </p:sp>
      <p:sp>
        <p:nvSpPr>
          <p:cNvPr id="533507" name="Rectangle 2"/>
          <p:cNvSpPr>
            <a:spLocks noGrp="1" noRot="1" noChangeAspect="1" noChangeArrowheads="1" noTextEdit="1"/>
          </p:cNvSpPr>
          <p:nvPr>
            <p:ph type="sldImg"/>
          </p:nvPr>
        </p:nvSpPr>
        <p:spPr>
          <a:xfrm>
            <a:off x="1041400" y="1076325"/>
            <a:ext cx="4745038" cy="3559175"/>
          </a:xfrm>
          <a:solidFill>
            <a:srgbClr val="FFFFFF"/>
          </a:solidFill>
          <a:ln/>
        </p:spPr>
      </p:sp>
      <p:sp>
        <p:nvSpPr>
          <p:cNvPr id="533508" name="Rectangle 3"/>
          <p:cNvSpPr>
            <a:spLocks noGrp="1" noChangeArrowheads="1"/>
          </p:cNvSpPr>
          <p:nvPr>
            <p:ph type="body" idx="1"/>
          </p:nvPr>
        </p:nvSpPr>
        <p:spPr>
          <a:xfrm>
            <a:off x="708092" y="5515681"/>
            <a:ext cx="5310684" cy="44125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56" tIns="44326" rIns="88656" bIns="44326"/>
          <a:lstStyle/>
          <a:p>
            <a:pPr marL="190500" indent="-190500">
              <a:spcBef>
                <a:spcPct val="0"/>
              </a:spcBef>
            </a:pPr>
            <a:endParaRPr lang="es-ES" smtClean="0"/>
          </a:p>
        </p:txBody>
      </p:sp>
      <p:graphicFrame>
        <p:nvGraphicFramePr>
          <p:cNvPr id="258052" name="Group 4"/>
          <p:cNvGraphicFramePr>
            <a:graphicFrameLocks noGrp="1"/>
          </p:cNvGraphicFramePr>
          <p:nvPr/>
        </p:nvGraphicFramePr>
        <p:xfrm>
          <a:off x="849710" y="4886549"/>
          <a:ext cx="4972373" cy="510200"/>
        </p:xfrm>
        <a:graphic>
          <a:graphicData uri="http://schemas.openxmlformats.org/drawingml/2006/table">
            <a:tbl>
              <a:tblPr/>
              <a:tblGrid>
                <a:gridCol w="4972373"/>
              </a:tblGrid>
              <a:tr h="510200">
                <a:tc>
                  <a:txBody>
                    <a:bodyPr/>
                    <a:lstStyle/>
                    <a:p>
                      <a:pPr marL="0" marR="0" lvl="0" indent="0" algn="l" defTabSz="877888" rtl="0" eaLnBrk="1" fontAlgn="base" latinLnBrk="0" hangingPunct="1">
                        <a:lnSpc>
                          <a:spcPct val="100000"/>
                        </a:lnSpc>
                        <a:spcBef>
                          <a:spcPct val="30000"/>
                        </a:spcBef>
                        <a:spcAft>
                          <a:spcPct val="0"/>
                        </a:spcAft>
                        <a:buClrTx/>
                        <a:buSzTx/>
                        <a:buFont typeface="Wingdings" pitchFamily="2" charset="2"/>
                        <a:buNone/>
                        <a:tabLst/>
                      </a:pPr>
                      <a:r>
                        <a:rPr kumimoji="0" lang="en-US" sz="1300" b="1" i="0" u="none" strike="noStrike" cap="none" normalizeH="0" baseline="0" smtClean="0">
                          <a:ln>
                            <a:noFill/>
                          </a:ln>
                          <a:solidFill>
                            <a:schemeClr val="tx1"/>
                          </a:solidFill>
                          <a:effectLst/>
                          <a:latin typeface="Arial" pitchFamily="34" charset="0"/>
                        </a:rPr>
                        <a:t>KEY POINT: </a:t>
                      </a:r>
                      <a:r>
                        <a:rPr kumimoji="0" lang="en-US" sz="1300" b="0" i="0" u="none" strike="noStrike" cap="none" normalizeH="0" baseline="0" smtClean="0">
                          <a:ln>
                            <a:noFill/>
                          </a:ln>
                          <a:solidFill>
                            <a:schemeClr val="tx1"/>
                          </a:solidFill>
                          <a:effectLst/>
                          <a:latin typeface="Arial" pitchFamily="34" charset="0"/>
                        </a:rPr>
                        <a:t>A number of environmental, hormonal, and genetic factors can lead to VEGF overexpression.</a:t>
                      </a:r>
                    </a:p>
                  </a:txBody>
                  <a:tcPr marL="86976" marR="86976" marT="47640" marB="4764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1F497D"/>
              </a:buClr>
            </a:pPr>
            <a:fld id="{D87378AE-C7FA-4A8C-A598-2C0ACBBD7BB0}" type="slidenum">
              <a:rPr lang="es-ES">
                <a:solidFill>
                  <a:srgbClr val="000000"/>
                </a:solidFill>
                <a:latin typeface="Times New Roman" pitchFamily="18" charset="0"/>
              </a:rPr>
              <a:pPr eaLnBrk="1" hangingPunct="1">
                <a:buClr>
                  <a:srgbClr val="1F497D"/>
                </a:buClr>
              </a:pPr>
              <a:t>68</a:t>
            </a:fld>
            <a:endParaRPr lang="es-ES">
              <a:solidFill>
                <a:srgbClr val="000000"/>
              </a:solidFill>
              <a:latin typeface="Times New Roman" pitchFamily="18" charset="0"/>
            </a:endParaRPr>
          </a:p>
        </p:txBody>
      </p:sp>
      <p:sp>
        <p:nvSpPr>
          <p:cNvPr id="534531" name="Rectangle 2"/>
          <p:cNvSpPr>
            <a:spLocks noGrp="1" noRot="1" noChangeAspect="1" noChangeArrowheads="1" noTextEdit="1"/>
          </p:cNvSpPr>
          <p:nvPr>
            <p:ph type="sldImg"/>
          </p:nvPr>
        </p:nvSpPr>
        <p:spPr>
          <a:xfrm>
            <a:off x="1041400" y="1076325"/>
            <a:ext cx="4745038" cy="3559175"/>
          </a:xfrm>
          <a:solidFill>
            <a:srgbClr val="FFFFFF"/>
          </a:solidFill>
          <a:ln/>
        </p:spPr>
      </p:sp>
      <p:sp>
        <p:nvSpPr>
          <p:cNvPr id="534532" name="Rectangle 3"/>
          <p:cNvSpPr>
            <a:spLocks noGrp="1" noChangeArrowheads="1"/>
          </p:cNvSpPr>
          <p:nvPr>
            <p:ph type="body" idx="1"/>
          </p:nvPr>
        </p:nvSpPr>
        <p:spPr>
          <a:xfrm>
            <a:off x="708092" y="5515681"/>
            <a:ext cx="5310684" cy="44125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56" tIns="44326" rIns="88656" bIns="44326"/>
          <a:lstStyle/>
          <a:p>
            <a:pPr marL="190500" indent="-190500">
              <a:spcBef>
                <a:spcPct val="0"/>
              </a:spcBef>
            </a:pPr>
            <a:endParaRPr lang="es-ES" smtClean="0"/>
          </a:p>
        </p:txBody>
      </p:sp>
      <p:graphicFrame>
        <p:nvGraphicFramePr>
          <p:cNvPr id="260100" name="Group 4"/>
          <p:cNvGraphicFramePr>
            <a:graphicFrameLocks noGrp="1"/>
          </p:cNvGraphicFramePr>
          <p:nvPr/>
        </p:nvGraphicFramePr>
        <p:xfrm>
          <a:off x="849710" y="4886549"/>
          <a:ext cx="4972373" cy="510200"/>
        </p:xfrm>
        <a:graphic>
          <a:graphicData uri="http://schemas.openxmlformats.org/drawingml/2006/table">
            <a:tbl>
              <a:tblPr/>
              <a:tblGrid>
                <a:gridCol w="4972373"/>
              </a:tblGrid>
              <a:tr h="510200">
                <a:tc>
                  <a:txBody>
                    <a:bodyPr/>
                    <a:lstStyle/>
                    <a:p>
                      <a:pPr marL="0" marR="0" lvl="0" indent="0" algn="l" defTabSz="877888" rtl="0" eaLnBrk="1" fontAlgn="base" latinLnBrk="0" hangingPunct="1">
                        <a:lnSpc>
                          <a:spcPct val="100000"/>
                        </a:lnSpc>
                        <a:spcBef>
                          <a:spcPct val="30000"/>
                        </a:spcBef>
                        <a:spcAft>
                          <a:spcPct val="0"/>
                        </a:spcAft>
                        <a:buClrTx/>
                        <a:buSzTx/>
                        <a:buFont typeface="Wingdings" pitchFamily="2" charset="2"/>
                        <a:buNone/>
                        <a:tabLst/>
                      </a:pPr>
                      <a:r>
                        <a:rPr kumimoji="0" lang="en-US" sz="1300" b="1" i="0" u="none" strike="noStrike" cap="none" normalizeH="0" baseline="0" smtClean="0">
                          <a:ln>
                            <a:noFill/>
                          </a:ln>
                          <a:solidFill>
                            <a:schemeClr val="tx1"/>
                          </a:solidFill>
                          <a:effectLst/>
                          <a:latin typeface="Arial" pitchFamily="34" charset="0"/>
                        </a:rPr>
                        <a:t>KEY POINT: </a:t>
                      </a:r>
                      <a:r>
                        <a:rPr kumimoji="0" lang="en-US" sz="1300" b="0" i="0" u="none" strike="noStrike" cap="none" normalizeH="0" baseline="0" smtClean="0">
                          <a:ln>
                            <a:noFill/>
                          </a:ln>
                          <a:solidFill>
                            <a:schemeClr val="tx1"/>
                          </a:solidFill>
                          <a:effectLst/>
                          <a:latin typeface="Arial" pitchFamily="34" charset="0"/>
                        </a:rPr>
                        <a:t>A number of environmental, hormonal, and genetic factors can lead to VEGF overexpression.</a:t>
                      </a:r>
                    </a:p>
                  </a:txBody>
                  <a:tcPr marL="86976" marR="86976" marT="47640" marB="4764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xfrm>
            <a:off x="1087438" y="868363"/>
            <a:ext cx="4627562" cy="3470275"/>
          </a:xfrm>
          <a:ln/>
        </p:spPr>
      </p:sp>
      <p:sp>
        <p:nvSpPr>
          <p:cNvPr id="465923" name="Rectangle 3"/>
          <p:cNvSpPr>
            <a:spLocks noGrp="1" noChangeArrowheads="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a:xfrm>
            <a:off x="1087438" y="868363"/>
            <a:ext cx="4627562" cy="3470275"/>
          </a:xfrm>
          <a:ln/>
        </p:spPr>
      </p:sp>
      <p:sp>
        <p:nvSpPr>
          <p:cNvPr id="495619" name="Rectangle 3"/>
          <p:cNvSpPr>
            <a:spLocks noGrp="1" noChangeArrowheads="1"/>
          </p:cNvSpPr>
          <p:nvPr>
            <p:ph type="body" idx="1"/>
          </p:nvPr>
        </p:nvSpPr>
        <p:spPr>
          <a:xfrm>
            <a:off x="1132946" y="4715907"/>
            <a:ext cx="4531783" cy="4179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098" name="Picture 2" descr="C:\Users\hp\Desktop\interior ppt.jpg"/>
          <p:cNvPicPr>
            <a:picLocks noChangeAspect="1" noChangeArrowheads="1"/>
          </p:cNvPicPr>
          <p:nvPr userDrawn="1"/>
        </p:nvPicPr>
        <p:blipFill>
          <a:blip r:embed="rId2"/>
          <a:srcRect/>
          <a:stretch>
            <a:fillRect/>
          </a:stretch>
        </p:blipFill>
        <p:spPr bwMode="auto">
          <a:xfrm>
            <a:off x="8" y="0"/>
            <a:ext cx="9143999" cy="6858000"/>
          </a:xfrm>
          <a:prstGeom prst="rect">
            <a:avLst/>
          </a:prstGeom>
          <a:noFill/>
        </p:spPr>
      </p:pic>
      <p:sp>
        <p:nvSpPr>
          <p:cNvPr id="2" name="1 Título"/>
          <p:cNvSpPr>
            <a:spLocks noGrp="1"/>
          </p:cNvSpPr>
          <p:nvPr>
            <p:ph type="ctrTitle"/>
          </p:nvPr>
        </p:nvSpPr>
        <p:spPr>
          <a:xfrm>
            <a:off x="685800" y="2130439"/>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88216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4"/>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CDEE8C74-5082-4477-9D87-AF154CD8FC42}" type="slidenum">
              <a:rPr lang="es-ES"/>
              <a:pPr>
                <a:defRPr/>
              </a:pPr>
              <a:t>‹Nº›</a:t>
            </a:fld>
            <a:endParaRPr lang="es-ES"/>
          </a:p>
        </p:txBody>
      </p:sp>
    </p:spTree>
    <p:extLst>
      <p:ext uri="{BB962C8B-B14F-4D97-AF65-F5344CB8AC3E}">
        <p14:creationId xmlns:p14="http://schemas.microsoft.com/office/powerpoint/2010/main" val="3876153381"/>
      </p:ext>
    </p:extLst>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E55D1C82-953A-48EF-BC56-AE3E3BBCBC6B}" type="slidenum">
              <a:rPr lang="es-ES"/>
              <a:pPr>
                <a:defRPr/>
              </a:pPr>
              <a:t>‹Nº›</a:t>
            </a:fld>
            <a:endParaRPr lang="es-ES"/>
          </a:p>
        </p:txBody>
      </p:sp>
    </p:spTree>
    <p:extLst>
      <p:ext uri="{BB962C8B-B14F-4D97-AF65-F5344CB8AC3E}">
        <p14:creationId xmlns:p14="http://schemas.microsoft.com/office/powerpoint/2010/main" val="2281658985"/>
      </p:ext>
    </p:extLst>
  </p:cSld>
  <p:clrMapOvr>
    <a:masterClrMapping/>
  </p:clrMapOvr>
  <p:transition spd="slow">
    <p:cove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pitchFamily="34" charset="0"/>
              </a:defRPr>
            </a:lvl1pPr>
          </a:lstStyle>
          <a:p>
            <a:pPr>
              <a:defRPr/>
            </a:pPr>
            <a:fld id="{625BDB2E-A07D-440A-9731-126F325F254A}" type="slidenum">
              <a:rPr lang="es-ES"/>
              <a:pPr>
                <a:defRPr/>
              </a:pPr>
              <a:t>‹Nº›</a:t>
            </a:fld>
            <a:endParaRPr lang="es-ES"/>
          </a:p>
        </p:txBody>
      </p:sp>
    </p:spTree>
    <p:extLst>
      <p:ext uri="{BB962C8B-B14F-4D97-AF65-F5344CB8AC3E}">
        <p14:creationId xmlns:p14="http://schemas.microsoft.com/office/powerpoint/2010/main" val="1784772844"/>
      </p:ext>
    </p:extLst>
  </p:cSld>
  <p:clrMapOvr>
    <a:masterClrMapping/>
  </p:clrMapOvr>
  <p:transition spd="slow">
    <p:cove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sz="half" idx="1"/>
          </p:nvPr>
        </p:nvSpPr>
        <p:spPr>
          <a:xfrm>
            <a:off x="685800" y="1981200"/>
            <a:ext cx="3810000" cy="4114800"/>
          </a:xfrm>
        </p:spPr>
        <p:txBody>
          <a:bodyPr/>
          <a:lstStyle/>
          <a:p>
            <a:pPr lvl="0"/>
            <a:endParaRPr lang="es-ES"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7B55858C-5720-4DCF-AC7C-E7143608D7A6}" type="slidenum">
              <a:rPr lang="es-ES"/>
              <a:pPr>
                <a:defRPr/>
              </a:pPr>
              <a:t>‹Nº›</a:t>
            </a:fld>
            <a:endParaRPr lang="es-ES"/>
          </a:p>
        </p:txBody>
      </p:sp>
    </p:spTree>
    <p:extLst>
      <p:ext uri="{BB962C8B-B14F-4D97-AF65-F5344CB8AC3E}">
        <p14:creationId xmlns:p14="http://schemas.microsoft.com/office/powerpoint/2010/main" val="2195378549"/>
      </p:ext>
    </p:extLst>
  </p:cSld>
  <p:clrMapOvr>
    <a:masterClrMapping/>
  </p:clrMapOvr>
  <p:transition spd="slow">
    <p:cove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9003E"/>
        </a:solidFill>
        <a:effectLst/>
      </p:bgPr>
    </p:bg>
    <p:spTree>
      <p:nvGrpSpPr>
        <p:cNvPr id="1" name=""/>
        <p:cNvGrpSpPr/>
        <p:nvPr/>
      </p:nvGrpSpPr>
      <p:grpSpPr>
        <a:xfrm>
          <a:off x="0" y="0"/>
          <a:ext cx="0" cy="0"/>
          <a:chOff x="0" y="0"/>
          <a:chExt cx="0" cy="0"/>
        </a:xfrm>
      </p:grpSpPr>
      <p:pic>
        <p:nvPicPr>
          <p:cNvPr id="4" name="Picture 10" descr="CCO_ONC_ForPPT.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7"/>
          <p:cNvSpPr>
            <a:spLocks noChangeArrowheads="1"/>
          </p:cNvSpPr>
          <p:nvPr/>
        </p:nvSpPr>
        <p:spPr bwMode="auto">
          <a:xfrm>
            <a:off x="0" y="1600200"/>
            <a:ext cx="9144000" cy="2057400"/>
          </a:xfrm>
          <a:prstGeom prst="rect">
            <a:avLst/>
          </a:prstGeom>
          <a:solidFill>
            <a:srgbClr val="5725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s-ES" sz="3200" smtClean="0">
              <a:solidFill>
                <a:srgbClr val="FFFFFF"/>
              </a:solidFill>
            </a:endParaRPr>
          </a:p>
        </p:txBody>
      </p:sp>
      <p:pic>
        <p:nvPicPr>
          <p:cNvPr id="6" name="Picture 11" descr="Default_ONC_Imagefor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8" name="Rectangle 54"/>
          <p:cNvSpPr>
            <a:spLocks noGrp="1" noChangeArrowheads="1"/>
          </p:cNvSpPr>
          <p:nvPr>
            <p:ph type="subTitle" idx="1"/>
          </p:nvPr>
        </p:nvSpPr>
        <p:spPr>
          <a:xfrm>
            <a:off x="457200" y="4041662"/>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smtClean="0"/>
              <a:t>Click to edit Master subtitle style</a:t>
            </a:r>
            <a:endParaRPr lang="en-US" dirty="0" smtClean="0"/>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26592914"/>
      </p:ext>
    </p:extLst>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9410202"/>
      </p:ext>
    </p:extLst>
  </p:cSld>
  <p:clrMapOvr>
    <a:masterClrMapping/>
  </p:clrMapOvr>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pic>
        <p:nvPicPr>
          <p:cNvPr id="3" name="Picture 4" descr="Transition Slid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4" y="330201"/>
            <a:ext cx="8462962" cy="5250792"/>
          </a:xfrm>
        </p:spPr>
        <p:txBody>
          <a:bodyPr anchorCtr="1"/>
          <a:lstStyle>
            <a:lvl1pPr algn="ctr">
              <a:defRPr sz="4000" b="1" cap="none">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49429061"/>
      </p:ext>
    </p:extLst>
  </p:cSld>
  <p:clrMapOvr>
    <a:masterClrMapping/>
  </p:clrMapOvr>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5765"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9476"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6841908"/>
      </p:ext>
    </p:extLst>
  </p:cSld>
  <p:clrMapOvr>
    <a:masterClrMapping/>
  </p:clrMapOvr>
  <p:hf sldNum="0"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85765" y="1828800"/>
            <a:ext cx="4151312" cy="454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hart Placeholder 3"/>
          <p:cNvSpPr>
            <a:spLocks noGrp="1"/>
          </p:cNvSpPr>
          <p:nvPr>
            <p:ph type="chart" sz="half" idx="2"/>
          </p:nvPr>
        </p:nvSpPr>
        <p:spPr>
          <a:xfrm>
            <a:off x="4689476" y="1828800"/>
            <a:ext cx="4151313" cy="4546600"/>
          </a:xfrm>
        </p:spPr>
        <p:txBody>
          <a:bodyPr/>
          <a:lstStyle/>
          <a:p>
            <a:pPr lvl="0"/>
            <a:r>
              <a:rPr lang="en-US" noProof="0" dirty="0" smtClean="0"/>
              <a:t>Click icon to add chart</a:t>
            </a:r>
          </a:p>
        </p:txBody>
      </p:sp>
    </p:spTree>
    <p:extLst>
      <p:ext uri="{BB962C8B-B14F-4D97-AF65-F5344CB8AC3E}">
        <p14:creationId xmlns:p14="http://schemas.microsoft.com/office/powerpoint/2010/main" val="892766207"/>
      </p:ext>
    </p:extLst>
  </p:cSld>
  <p:clrMapOvr>
    <a:masterClrMapping/>
  </p:clrMapOvr>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916344"/>
      </p:ext>
    </p:extLst>
  </p:cSld>
  <p:clrMapOvr>
    <a:masterClrMapping/>
  </p:clrMapOvr>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28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atin typeface="Arial" charset="0"/>
              </a:defRPr>
            </a:lvl1pPr>
          </a:lstStyle>
          <a:p>
            <a:pPr>
              <a:defRPr/>
            </a:pPr>
            <a:fld id="{1ACC022C-D848-4BB2-9E49-8647B2A426B0}" type="slidenum">
              <a:rPr lang="es-ES"/>
              <a:pPr>
                <a:defRPr/>
              </a:pPr>
              <a:t>‹Nº›</a:t>
            </a:fld>
            <a:endParaRPr lang="es-ES"/>
          </a:p>
        </p:txBody>
      </p:sp>
    </p:spTree>
    <p:extLst>
      <p:ext uri="{BB962C8B-B14F-4D97-AF65-F5344CB8AC3E}">
        <p14:creationId xmlns:p14="http://schemas.microsoft.com/office/powerpoint/2010/main" val="2119644780"/>
      </p:ext>
    </p:extLst>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CCO-Cover-Logo"/>
          <p:cNvPicPr>
            <a:picLocks noChangeAspect="1" noChangeArrowheads="1"/>
          </p:cNvPicPr>
          <p:nvPr/>
        </p:nvPicPr>
        <p:blipFill>
          <a:blip r:embed="rId2">
            <a:extLst>
              <a:ext uri="{28A0092B-C50C-407E-A947-70E740481C1C}">
                <a14:useLocalDpi xmlns:a14="http://schemas.microsoft.com/office/drawing/2010/main" val="0"/>
              </a:ext>
            </a:extLst>
          </a:blip>
          <a:srcRect b="34125"/>
          <a:stretch>
            <a:fillRect/>
          </a:stretch>
        </p:blipFill>
        <p:spPr bwMode="auto">
          <a:xfrm>
            <a:off x="0" y="14"/>
            <a:ext cx="9144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CO_ONC_RGB.jpg"/>
          <p:cNvPicPr>
            <a:picLocks noChangeAspect="1"/>
          </p:cNvPicPr>
          <p:nvPr/>
        </p:nvPicPr>
        <p:blipFill>
          <a:blip r:embed="rId3">
            <a:extLst>
              <a:ext uri="{28A0092B-C50C-407E-A947-70E740481C1C}">
                <a14:useLocalDpi xmlns:a14="http://schemas.microsoft.com/office/drawing/2010/main" val="0"/>
              </a:ext>
            </a:extLst>
          </a:blip>
          <a:srcRect t="44931"/>
          <a:stretch>
            <a:fillRect/>
          </a:stretch>
        </p:blipFill>
        <p:spPr bwMode="auto">
          <a:xfrm>
            <a:off x="5262570"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385764" y="1914539"/>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0" name="Content Placeholder 9"/>
          <p:cNvSpPr>
            <a:spLocks noGrp="1"/>
          </p:cNvSpPr>
          <p:nvPr>
            <p:ph sz="quarter" idx="11"/>
          </p:nvPr>
        </p:nvSpPr>
        <p:spPr>
          <a:xfrm>
            <a:off x="385764" y="4856686"/>
            <a:ext cx="8462962" cy="1155939"/>
          </a:xfr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smtClean="0"/>
              <a:t>Click to edit Master text styles</a:t>
            </a:r>
          </a:p>
        </p:txBody>
      </p:sp>
    </p:spTree>
    <p:extLst>
      <p:ext uri="{BB962C8B-B14F-4D97-AF65-F5344CB8AC3E}">
        <p14:creationId xmlns:p14="http://schemas.microsoft.com/office/powerpoint/2010/main" val="1061880947"/>
      </p:ext>
    </p:extLst>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434CC4F-C2F5-4A7A-8F0C-C8361C210F59}" type="slidenum">
              <a:rPr lang="en-US"/>
              <a:pPr>
                <a:defRPr/>
              </a:pPr>
              <a:t>‹Nº›</a:t>
            </a:fld>
            <a:endParaRPr lang="en-US"/>
          </a:p>
        </p:txBody>
      </p:sp>
    </p:spTree>
    <p:extLst>
      <p:ext uri="{BB962C8B-B14F-4D97-AF65-F5344CB8AC3E}">
        <p14:creationId xmlns:p14="http://schemas.microsoft.com/office/powerpoint/2010/main" val="497477038"/>
      </p:ext>
    </p:extLst>
  </p:cSld>
  <p:clrMapOvr>
    <a:masterClrMapping/>
  </p:clrMapOvr>
  <p:transition spd="slow">
    <p:cove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53BBA20-06C3-4333-A2A1-2CCA7316C669}" type="slidenum">
              <a:rPr lang="en-US"/>
              <a:pPr>
                <a:defRPr/>
              </a:pPr>
              <a:t>‹Nº›</a:t>
            </a:fld>
            <a:endParaRPr lang="en-US"/>
          </a:p>
        </p:txBody>
      </p:sp>
    </p:spTree>
    <p:extLst>
      <p:ext uri="{BB962C8B-B14F-4D97-AF65-F5344CB8AC3E}">
        <p14:creationId xmlns:p14="http://schemas.microsoft.com/office/powerpoint/2010/main" val="1348643247"/>
      </p:ext>
    </p:extLst>
  </p:cSld>
  <p:clrMapOvr>
    <a:masterClrMapping/>
  </p:clrMapOvr>
  <p:transition spd="slow">
    <p:cove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68A8BA1-84A0-4617-B7BC-2FAB5B2D617B}" type="slidenum">
              <a:rPr lang="en-US"/>
              <a:pPr>
                <a:defRPr/>
              </a:pPr>
              <a:t>‹Nº›</a:t>
            </a:fld>
            <a:endParaRPr lang="en-US"/>
          </a:p>
        </p:txBody>
      </p:sp>
    </p:spTree>
    <p:extLst>
      <p:ext uri="{BB962C8B-B14F-4D97-AF65-F5344CB8AC3E}">
        <p14:creationId xmlns:p14="http://schemas.microsoft.com/office/powerpoint/2010/main" val="3480537277"/>
      </p:ext>
    </p:extLst>
  </p:cSld>
  <p:clrMapOvr>
    <a:masterClrMapping/>
  </p:clrMapOvr>
  <p:transition spd="slow">
    <p:cove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442715E-EE31-4A43-BF05-A7B56C5F3358}" type="slidenum">
              <a:rPr lang="en-US"/>
              <a:pPr>
                <a:defRPr/>
              </a:pPr>
              <a:t>‹Nº›</a:t>
            </a:fld>
            <a:endParaRPr lang="en-US"/>
          </a:p>
        </p:txBody>
      </p:sp>
    </p:spTree>
    <p:extLst>
      <p:ext uri="{BB962C8B-B14F-4D97-AF65-F5344CB8AC3E}">
        <p14:creationId xmlns:p14="http://schemas.microsoft.com/office/powerpoint/2010/main" val="2393539547"/>
      </p:ext>
    </p:extLst>
  </p:cSld>
  <p:clrMapOvr>
    <a:masterClrMapping/>
  </p:clrMapOvr>
  <p:transition spd="slow">
    <p:cove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C40F010A-367C-4569-9EA5-BFA9AE052EBF}" type="slidenum">
              <a:rPr lang="en-US"/>
              <a:pPr>
                <a:defRPr/>
              </a:pPr>
              <a:t>‹Nº›</a:t>
            </a:fld>
            <a:endParaRPr lang="en-US"/>
          </a:p>
        </p:txBody>
      </p:sp>
    </p:spTree>
    <p:extLst>
      <p:ext uri="{BB962C8B-B14F-4D97-AF65-F5344CB8AC3E}">
        <p14:creationId xmlns:p14="http://schemas.microsoft.com/office/powerpoint/2010/main" val="2905377962"/>
      </p:ext>
    </p:extLst>
  </p:cSld>
  <p:clrMapOvr>
    <a:masterClrMapping/>
  </p:clrMapOvr>
  <p:transition spd="slow">
    <p:cove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1951524-5B0E-47E0-B51A-12F7977044D2}" type="slidenum">
              <a:rPr lang="en-US"/>
              <a:pPr>
                <a:defRPr/>
              </a:pPr>
              <a:t>‹Nº›</a:t>
            </a:fld>
            <a:endParaRPr lang="en-US"/>
          </a:p>
        </p:txBody>
      </p:sp>
    </p:spTree>
    <p:extLst>
      <p:ext uri="{BB962C8B-B14F-4D97-AF65-F5344CB8AC3E}">
        <p14:creationId xmlns:p14="http://schemas.microsoft.com/office/powerpoint/2010/main" val="3569934069"/>
      </p:ext>
    </p:extLst>
  </p:cSld>
  <p:clrMapOvr>
    <a:masterClrMapping/>
  </p:clrMapOvr>
  <p:transition spd="slow">
    <p:cove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15E0F82-F7BD-4614-A674-871805251970}" type="slidenum">
              <a:rPr lang="en-US"/>
              <a:pPr>
                <a:defRPr/>
              </a:pPr>
              <a:t>‹Nº›</a:t>
            </a:fld>
            <a:endParaRPr lang="en-US"/>
          </a:p>
        </p:txBody>
      </p:sp>
    </p:spTree>
    <p:extLst>
      <p:ext uri="{BB962C8B-B14F-4D97-AF65-F5344CB8AC3E}">
        <p14:creationId xmlns:p14="http://schemas.microsoft.com/office/powerpoint/2010/main" val="1939234139"/>
      </p:ext>
    </p:extLst>
  </p:cSld>
  <p:clrMapOvr>
    <a:masterClrMapping/>
  </p:clrMapOvr>
  <p:transition spd="slow">
    <p:cove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8FE5798-7152-4ECC-B63D-C2B9B6704FF3}" type="slidenum">
              <a:rPr lang="en-US"/>
              <a:pPr>
                <a:defRPr/>
              </a:pPr>
              <a:t>‹Nº›</a:t>
            </a:fld>
            <a:endParaRPr lang="en-US"/>
          </a:p>
        </p:txBody>
      </p:sp>
    </p:spTree>
    <p:extLst>
      <p:ext uri="{BB962C8B-B14F-4D97-AF65-F5344CB8AC3E}">
        <p14:creationId xmlns:p14="http://schemas.microsoft.com/office/powerpoint/2010/main" val="1582134387"/>
      </p:ext>
    </p:extLst>
  </p:cSld>
  <p:clrMapOvr>
    <a:masterClrMapping/>
  </p:clrMapOvr>
  <p:transition spd="slow">
    <p:cove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3C155DE-8531-4F86-851D-2F3A5C510DE3}" type="slidenum">
              <a:rPr lang="en-US"/>
              <a:pPr>
                <a:defRPr/>
              </a:pPr>
              <a:t>‹Nº›</a:t>
            </a:fld>
            <a:endParaRPr lang="en-US"/>
          </a:p>
        </p:txBody>
      </p:sp>
    </p:spTree>
    <p:extLst>
      <p:ext uri="{BB962C8B-B14F-4D97-AF65-F5344CB8AC3E}">
        <p14:creationId xmlns:p14="http://schemas.microsoft.com/office/powerpoint/2010/main" val="3532111850"/>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b="1">
                <a:latin typeface="Arial" charset="0"/>
              </a:defRPr>
            </a:lvl1pPr>
          </a:lstStyle>
          <a:p>
            <a:pPr>
              <a:defRPr/>
            </a:pPr>
            <a:fld id="{7C62A749-1080-4D64-A38D-E51C77B18199}" type="slidenum">
              <a:rPr lang="es-ES"/>
              <a:pPr>
                <a:defRPr/>
              </a:pPr>
              <a:t>‹Nº›</a:t>
            </a:fld>
            <a:endParaRPr lang="es-ES"/>
          </a:p>
        </p:txBody>
      </p:sp>
    </p:spTree>
    <p:extLst>
      <p:ext uri="{BB962C8B-B14F-4D97-AF65-F5344CB8AC3E}">
        <p14:creationId xmlns:p14="http://schemas.microsoft.com/office/powerpoint/2010/main" val="3446622882"/>
      </p:ext>
    </p:extLst>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9C4219C-8DDC-48CC-8B03-AB3446466FDB}" type="slidenum">
              <a:rPr lang="en-US"/>
              <a:pPr>
                <a:defRPr/>
              </a:pPr>
              <a:t>‹Nº›</a:t>
            </a:fld>
            <a:endParaRPr lang="en-US"/>
          </a:p>
        </p:txBody>
      </p:sp>
    </p:spTree>
    <p:extLst>
      <p:ext uri="{BB962C8B-B14F-4D97-AF65-F5344CB8AC3E}">
        <p14:creationId xmlns:p14="http://schemas.microsoft.com/office/powerpoint/2010/main" val="1789112399"/>
      </p:ext>
    </p:extLst>
  </p:cSld>
  <p:clrMapOvr>
    <a:masterClrMapping/>
  </p:clrMapOvr>
  <p:transition spd="slow">
    <p:cove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A1276C9-7827-496C-9019-130F4C434DF6}" type="slidenum">
              <a:rPr lang="en-US"/>
              <a:pPr>
                <a:defRPr/>
              </a:pPr>
              <a:t>‹Nº›</a:t>
            </a:fld>
            <a:endParaRPr lang="en-US"/>
          </a:p>
        </p:txBody>
      </p:sp>
    </p:spTree>
    <p:extLst>
      <p:ext uri="{BB962C8B-B14F-4D97-AF65-F5344CB8AC3E}">
        <p14:creationId xmlns:p14="http://schemas.microsoft.com/office/powerpoint/2010/main" val="1096926582"/>
      </p:ext>
    </p:extLst>
  </p:cSld>
  <p:clrMapOvr>
    <a:masterClrMapping/>
  </p:clrMapOvr>
  <p:transition spd="slow">
    <p:cove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ADECC6D-DB68-4810-BB46-ACD032A2DE9E}" type="slidenum">
              <a:rPr lang="en-US"/>
              <a:pPr>
                <a:defRPr/>
              </a:pPr>
              <a:t>‹Nº›</a:t>
            </a:fld>
            <a:endParaRPr lang="en-US"/>
          </a:p>
        </p:txBody>
      </p:sp>
    </p:spTree>
    <p:extLst>
      <p:ext uri="{BB962C8B-B14F-4D97-AF65-F5344CB8AC3E}">
        <p14:creationId xmlns:p14="http://schemas.microsoft.com/office/powerpoint/2010/main" val="971131302"/>
      </p:ext>
    </p:extLst>
  </p:cSld>
  <p:clrMapOvr>
    <a:masterClrMapping/>
  </p:clrMapOvr>
  <p:transition spd="slow">
    <p:cove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9"/>
          <p:cNvSpPr>
            <a:spLocks noChangeArrowheads="1"/>
          </p:cNvSpPr>
          <p:nvPr userDrawn="1"/>
        </p:nvSpPr>
        <p:spPr bwMode="invGray">
          <a:xfrm flipV="1">
            <a:off x="1123957" y="3673480"/>
            <a:ext cx="8031163" cy="119063"/>
          </a:xfrm>
          <a:prstGeom prst="rect">
            <a:avLst/>
          </a:prstGeom>
          <a:gradFill rotWithShape="1">
            <a:gsLst>
              <a:gs pos="0">
                <a:schemeClr val="bg1"/>
              </a:gs>
              <a:gs pos="50000">
                <a:schemeClr val="accent2"/>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sz="1200">
              <a:solidFill>
                <a:srgbClr val="FFFFFF"/>
              </a:solidFill>
            </a:endParaRPr>
          </a:p>
        </p:txBody>
      </p:sp>
      <p:sp>
        <p:nvSpPr>
          <p:cNvPr id="5" name="Rectangle 10"/>
          <p:cNvSpPr>
            <a:spLocks noChangeArrowheads="1"/>
          </p:cNvSpPr>
          <p:nvPr userDrawn="1"/>
        </p:nvSpPr>
        <p:spPr bwMode="auto">
          <a:xfrm>
            <a:off x="8322751" y="13"/>
            <a:ext cx="821250" cy="28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18288" rIns="45720" bIns="0">
            <a:spAutoFit/>
          </a:bodyPr>
          <a:lstStyle/>
          <a:p>
            <a:pPr algn="r" fontAlgn="base">
              <a:spcBef>
                <a:spcPct val="0"/>
              </a:spcBef>
              <a:spcAft>
                <a:spcPct val="0"/>
              </a:spcAft>
            </a:pPr>
            <a:r>
              <a:rPr lang="en-US" sz="1700" b="1" smtClean="0">
                <a:solidFill>
                  <a:srgbClr val="FFFF00"/>
                </a:solidFill>
              </a:rPr>
              <a:t>CS-</a:t>
            </a:r>
            <a:fld id="{A2A1D232-623E-457D-86B5-753B06441311}" type="slidenum">
              <a:rPr lang="en-US" sz="1700" b="1" smtClean="0">
                <a:solidFill>
                  <a:srgbClr val="FFFF00"/>
                </a:solidFill>
              </a:rPr>
              <a:pPr algn="r" fontAlgn="base">
                <a:spcBef>
                  <a:spcPct val="0"/>
                </a:spcBef>
                <a:spcAft>
                  <a:spcPct val="0"/>
                </a:spcAft>
              </a:pPr>
              <a:t>‹Nº›</a:t>
            </a:fld>
            <a:endParaRPr lang="en-US" sz="1700" b="1" smtClean="0">
              <a:solidFill>
                <a:srgbClr val="FFFF00"/>
              </a:solidFill>
            </a:endParaRPr>
          </a:p>
        </p:txBody>
      </p:sp>
      <p:sp>
        <p:nvSpPr>
          <p:cNvPr id="157698" name="Rectangle 2"/>
          <p:cNvSpPr>
            <a:spLocks noGrp="1" noChangeArrowheads="1"/>
          </p:cNvSpPr>
          <p:nvPr>
            <p:ph type="ctrTitle"/>
          </p:nvPr>
        </p:nvSpPr>
        <p:spPr>
          <a:xfrm>
            <a:off x="1022363" y="1970088"/>
            <a:ext cx="7934325" cy="1630362"/>
          </a:xfrm>
        </p:spPr>
        <p:txBody>
          <a:bodyPr/>
          <a:lstStyle>
            <a:lvl1pPr>
              <a:defRPr sz="3200"/>
            </a:lvl1pPr>
          </a:lstStyle>
          <a:p>
            <a:pPr lvl="0"/>
            <a:r>
              <a:rPr lang="en-US" noProof="0" smtClean="0"/>
              <a:t>Click to edit Master title style</a:t>
            </a:r>
          </a:p>
        </p:txBody>
      </p:sp>
      <p:sp>
        <p:nvSpPr>
          <p:cNvPr id="157699" name="Rectangle 3"/>
          <p:cNvSpPr>
            <a:spLocks noGrp="1" noChangeArrowheads="1"/>
          </p:cNvSpPr>
          <p:nvPr>
            <p:ph type="subTitle" idx="1"/>
          </p:nvPr>
        </p:nvSpPr>
        <p:spPr>
          <a:xfrm>
            <a:off x="1022350" y="3886200"/>
            <a:ext cx="7893050" cy="17526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marL="0" indent="0">
              <a:buFont typeface="Wingdings" pitchFamily="2" charset="2"/>
              <a:buNone/>
              <a:defRPr sz="2800"/>
            </a:lvl1pPr>
          </a:lstStyle>
          <a:p>
            <a:pPr lvl="0"/>
            <a:r>
              <a:rPr lang="en-US" noProof="0" smtClean="0"/>
              <a:t>Click to edit Master subtitle style</a:t>
            </a:r>
          </a:p>
        </p:txBody>
      </p:sp>
    </p:spTree>
    <p:extLst>
      <p:ext uri="{BB962C8B-B14F-4D97-AF65-F5344CB8AC3E}">
        <p14:creationId xmlns:p14="http://schemas.microsoft.com/office/powerpoint/2010/main" val="3979987840"/>
      </p:ext>
    </p:extLst>
  </p:cSld>
  <p:clrMapOvr>
    <a:overrideClrMapping bg1="dk2" tx1="lt1" bg2="dk1"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69402525"/>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4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020611810"/>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17507" y="1184275"/>
            <a:ext cx="420687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76782" y="1184275"/>
            <a:ext cx="420687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1651071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13"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033922901"/>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810376605"/>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365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b="1">
                <a:latin typeface="Arial" charset="0"/>
              </a:defRPr>
            </a:lvl1pPr>
          </a:lstStyle>
          <a:p>
            <a:pPr>
              <a:defRPr/>
            </a:pPr>
            <a:fld id="{6CC6AC32-0CC3-4AC8-80C5-827AB6B27B1A}" type="slidenum">
              <a:rPr lang="es-ES"/>
              <a:pPr>
                <a:defRPr/>
              </a:pPr>
              <a:t>‹Nº›</a:t>
            </a:fld>
            <a:endParaRPr lang="es-ES"/>
          </a:p>
        </p:txBody>
      </p:sp>
    </p:spTree>
    <p:extLst>
      <p:ext uri="{BB962C8B-B14F-4D97-AF65-F5344CB8AC3E}">
        <p14:creationId xmlns:p14="http://schemas.microsoft.com/office/powerpoint/2010/main" val="3760218072"/>
      </p:ext>
    </p:extLst>
  </p:cSld>
  <p:clrMapOvr>
    <a:masterClrMapping/>
  </p:clrMapOvr>
  <p:transition spd="slow"/>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4"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1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910120672"/>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343715590"/>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82235752"/>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13570" y="354013"/>
            <a:ext cx="2163763" cy="59928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17500" y="354013"/>
            <a:ext cx="6343650" cy="59928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45073025"/>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17520" y="354053"/>
            <a:ext cx="8659813" cy="701675"/>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17501" y="1184275"/>
            <a:ext cx="8566150" cy="5162550"/>
          </a:xfrm>
        </p:spPr>
        <p:txBody>
          <a:bodyPr/>
          <a:lstStyle/>
          <a:p>
            <a:pPr lvl="0"/>
            <a:endParaRPr lang="es-ES" noProof="0" smtClean="0"/>
          </a:p>
        </p:txBody>
      </p:sp>
    </p:spTree>
    <p:extLst>
      <p:ext uri="{BB962C8B-B14F-4D97-AF65-F5344CB8AC3E}">
        <p14:creationId xmlns:p14="http://schemas.microsoft.com/office/powerpoint/2010/main" val="3026670374"/>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9003E"/>
        </a:solidFill>
        <a:effectLst/>
      </p:bgPr>
    </p:bg>
    <p:spTree>
      <p:nvGrpSpPr>
        <p:cNvPr id="1" name=""/>
        <p:cNvGrpSpPr/>
        <p:nvPr/>
      </p:nvGrpSpPr>
      <p:grpSpPr>
        <a:xfrm>
          <a:off x="0" y="0"/>
          <a:ext cx="0" cy="0"/>
          <a:chOff x="0" y="0"/>
          <a:chExt cx="0" cy="0"/>
        </a:xfrm>
      </p:grpSpPr>
      <p:pic>
        <p:nvPicPr>
          <p:cNvPr id="4" name="Picture 10" descr="CCO_ONC_ForPPT.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7"/>
          <p:cNvSpPr>
            <a:spLocks noChangeArrowheads="1"/>
          </p:cNvSpPr>
          <p:nvPr/>
        </p:nvSpPr>
        <p:spPr bwMode="auto">
          <a:xfrm>
            <a:off x="0" y="1600200"/>
            <a:ext cx="9144000" cy="2057400"/>
          </a:xfrm>
          <a:prstGeom prst="rect">
            <a:avLst/>
          </a:prstGeom>
          <a:solidFill>
            <a:srgbClr val="5725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s-ES" sz="3200" smtClean="0">
              <a:solidFill>
                <a:srgbClr val="FFFFFF"/>
              </a:solidFill>
            </a:endParaRPr>
          </a:p>
        </p:txBody>
      </p:sp>
      <p:pic>
        <p:nvPicPr>
          <p:cNvPr id="6" name="Picture 11" descr="Default_ONC_Imagefor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8" name="Rectangle 54"/>
          <p:cNvSpPr>
            <a:spLocks noGrp="1" noChangeArrowheads="1"/>
          </p:cNvSpPr>
          <p:nvPr>
            <p:ph type="subTitle" idx="1"/>
          </p:nvPr>
        </p:nvSpPr>
        <p:spPr>
          <a:xfrm>
            <a:off x="457200" y="4041662"/>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smtClean="0"/>
              <a:t>Click to edit Master subtitle style</a:t>
            </a:r>
            <a:endParaRPr lang="en-US" dirty="0" smtClean="0"/>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49366212"/>
      </p:ext>
    </p:extLst>
  </p:cSld>
  <p:clrMapOvr>
    <a:masterClrMapping/>
  </p:clrMapOvr>
  <p:hf sldNum="0"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9334006"/>
      </p:ext>
    </p:extLst>
  </p:cSld>
  <p:clrMapOvr>
    <a:masterClrMapping/>
  </p:clrMapOvr>
  <p:hf sldNum="0"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pic>
        <p:nvPicPr>
          <p:cNvPr id="3" name="Picture 4" descr="Transition Slid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4" y="330201"/>
            <a:ext cx="8462962" cy="5250792"/>
          </a:xfrm>
        </p:spPr>
        <p:txBody>
          <a:bodyPr anchorCtr="1"/>
          <a:lstStyle>
            <a:lvl1pPr algn="ctr">
              <a:defRPr sz="4000" b="1" cap="none">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69262081"/>
      </p:ext>
    </p:extLst>
  </p:cSld>
  <p:clrMapOvr>
    <a:masterClrMapping/>
  </p:clrMapOvr>
  <p:hf sldNum="0"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5765"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9476"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7701865"/>
      </p:ext>
    </p:extLst>
  </p:cSld>
  <p:clrMapOvr>
    <a:masterClrMapping/>
  </p:clrMapOvr>
  <p:hf sldNum="0"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85765" y="1828800"/>
            <a:ext cx="4151312" cy="454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hart Placeholder 3"/>
          <p:cNvSpPr>
            <a:spLocks noGrp="1"/>
          </p:cNvSpPr>
          <p:nvPr>
            <p:ph type="chart" sz="half" idx="2"/>
          </p:nvPr>
        </p:nvSpPr>
        <p:spPr>
          <a:xfrm>
            <a:off x="4689476" y="1828800"/>
            <a:ext cx="4151313" cy="4546600"/>
          </a:xfrm>
        </p:spPr>
        <p:txBody>
          <a:bodyPr/>
          <a:lstStyle/>
          <a:p>
            <a:pPr lvl="0"/>
            <a:r>
              <a:rPr lang="en-US" noProof="0" dirty="0" smtClean="0"/>
              <a:t>Click icon to add chart</a:t>
            </a:r>
          </a:p>
        </p:txBody>
      </p:sp>
    </p:spTree>
    <p:extLst>
      <p:ext uri="{BB962C8B-B14F-4D97-AF65-F5344CB8AC3E}">
        <p14:creationId xmlns:p14="http://schemas.microsoft.com/office/powerpoint/2010/main" val="143683289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b="1">
                <a:latin typeface="Arial" charset="0"/>
              </a:defRPr>
            </a:lvl1pPr>
          </a:lstStyle>
          <a:p>
            <a:pPr>
              <a:defRPr/>
            </a:pPr>
            <a:fld id="{EAFEC8B3-9C46-48E3-8EB7-229127E85D8C}" type="slidenum">
              <a:rPr lang="es-ES"/>
              <a:pPr>
                <a:defRPr/>
              </a:pPr>
              <a:t>‹Nº›</a:t>
            </a:fld>
            <a:endParaRPr lang="es-ES"/>
          </a:p>
        </p:txBody>
      </p:sp>
    </p:spTree>
    <p:extLst>
      <p:ext uri="{BB962C8B-B14F-4D97-AF65-F5344CB8AC3E}">
        <p14:creationId xmlns:p14="http://schemas.microsoft.com/office/powerpoint/2010/main" val="603498880"/>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2008457"/>
      </p:ext>
    </p:extLst>
  </p:cSld>
  <p:clrMapOvr>
    <a:masterClrMapping/>
  </p:clrMapOvr>
  <p:hf sldNum="0"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4209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CCO-Cover-Logo"/>
          <p:cNvPicPr>
            <a:picLocks noChangeAspect="1" noChangeArrowheads="1"/>
          </p:cNvPicPr>
          <p:nvPr/>
        </p:nvPicPr>
        <p:blipFill>
          <a:blip r:embed="rId2">
            <a:extLst>
              <a:ext uri="{28A0092B-C50C-407E-A947-70E740481C1C}">
                <a14:useLocalDpi xmlns:a14="http://schemas.microsoft.com/office/drawing/2010/main" val="0"/>
              </a:ext>
            </a:extLst>
          </a:blip>
          <a:srcRect b="34125"/>
          <a:stretch>
            <a:fillRect/>
          </a:stretch>
        </p:blipFill>
        <p:spPr bwMode="auto">
          <a:xfrm>
            <a:off x="0" y="14"/>
            <a:ext cx="9144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CO_ONC_RGB.jpg"/>
          <p:cNvPicPr>
            <a:picLocks noChangeAspect="1"/>
          </p:cNvPicPr>
          <p:nvPr/>
        </p:nvPicPr>
        <p:blipFill>
          <a:blip r:embed="rId3">
            <a:extLst>
              <a:ext uri="{28A0092B-C50C-407E-A947-70E740481C1C}">
                <a14:useLocalDpi xmlns:a14="http://schemas.microsoft.com/office/drawing/2010/main" val="0"/>
              </a:ext>
            </a:extLst>
          </a:blip>
          <a:srcRect t="44931"/>
          <a:stretch>
            <a:fillRect/>
          </a:stretch>
        </p:blipFill>
        <p:spPr bwMode="auto">
          <a:xfrm>
            <a:off x="5262570"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385764" y="1914539"/>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0" name="Content Placeholder 9"/>
          <p:cNvSpPr>
            <a:spLocks noGrp="1"/>
          </p:cNvSpPr>
          <p:nvPr>
            <p:ph sz="quarter" idx="11"/>
          </p:nvPr>
        </p:nvSpPr>
        <p:spPr>
          <a:xfrm>
            <a:off x="385764" y="4856686"/>
            <a:ext cx="8462962" cy="1155939"/>
          </a:xfr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smtClean="0"/>
              <a:t>Click to edit Master text styles</a:t>
            </a:r>
          </a:p>
        </p:txBody>
      </p:sp>
    </p:spTree>
    <p:extLst>
      <p:ext uri="{BB962C8B-B14F-4D97-AF65-F5344CB8AC3E}">
        <p14:creationId xmlns:p14="http://schemas.microsoft.com/office/powerpoint/2010/main" val="1949286352"/>
      </p:ext>
    </p:extLst>
  </p:cSld>
  <p:clrMapOvr>
    <a:masterClrMapping/>
  </p:clrMapOvr>
  <p:hf sldNum="0"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2" descr="C:\Users\hp\Desktop\interior 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39"/>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920381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2" descr="C:\Users\hp\Desktop\interior 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14290"/>
            <a:ext cx="8229600" cy="1143000"/>
          </a:xfrm>
          <a:prstGeom prst="rect">
            <a:avLst/>
          </a:prstGeom>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28596" y="1500174"/>
            <a:ext cx="8229600" cy="428628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38378121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245225"/>
            <a:ext cx="2133600" cy="476250"/>
          </a:xfrm>
          <a:prstGeom prst="rect">
            <a:avLst/>
          </a:prstGeom>
        </p:spPr>
        <p:txBody>
          <a:bodyPr/>
          <a:lstStyle>
            <a:lvl1pPr algn="ctr" fontAlgn="auto">
              <a:spcBef>
                <a:spcPts val="0"/>
              </a:spcBef>
              <a:spcAft>
                <a:spcPts val="0"/>
              </a:spcAft>
              <a:defRPr b="1">
                <a:solidFill>
                  <a:prstClr val="black"/>
                </a:solidFill>
                <a:latin typeface="Arial" charset="0"/>
              </a:defRPr>
            </a:lvl1pPr>
          </a:lstStyle>
          <a:p>
            <a:pPr>
              <a:defRPr/>
            </a:pPr>
            <a:endParaRPr lang="es-ES"/>
          </a:p>
        </p:txBody>
      </p:sp>
      <p:sp>
        <p:nvSpPr>
          <p:cNvPr id="3" name="2 Marcador de pie de página"/>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b="1">
                <a:solidFill>
                  <a:prstClr val="black"/>
                </a:solidFill>
                <a:latin typeface="Arial" charset="0"/>
              </a:defRPr>
            </a:lvl1pPr>
          </a:lstStyle>
          <a:p>
            <a:pPr>
              <a:defRPr/>
            </a:pPr>
            <a:endParaRPr lang="es-ES"/>
          </a:p>
        </p:txBody>
      </p:sp>
      <p:sp>
        <p:nvSpPr>
          <p:cNvPr id="4" name="3 Marcador de número de diapositiva"/>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b="1">
                <a:solidFill>
                  <a:prstClr val="black"/>
                </a:solidFill>
                <a:latin typeface="Arial" charset="0"/>
              </a:defRPr>
            </a:lvl1pPr>
          </a:lstStyle>
          <a:p>
            <a:pPr>
              <a:defRPr/>
            </a:pPr>
            <a:fld id="{392EE656-E47F-440D-AF5F-59DA54658A0E}" type="slidenum">
              <a:rPr lang="es-ES"/>
              <a:pPr>
                <a:defRPr/>
              </a:pPr>
              <a:t>‹Nº›</a:t>
            </a:fld>
            <a:endParaRPr lang="es-ES"/>
          </a:p>
        </p:txBody>
      </p:sp>
    </p:spTree>
    <p:extLst>
      <p:ext uri="{BB962C8B-B14F-4D97-AF65-F5344CB8AC3E}">
        <p14:creationId xmlns:p14="http://schemas.microsoft.com/office/powerpoint/2010/main" val="2075025460"/>
      </p:ext>
    </p:extLst>
  </p:cSld>
  <p:clrMapOvr>
    <a:masterClrMapping/>
  </p:clrMapOvr>
  <p:transition spd="slow"/>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4"/>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algn="ctr" fontAlgn="auto">
              <a:spcBef>
                <a:spcPts val="0"/>
              </a:spcBef>
              <a:spcAft>
                <a:spcPts val="0"/>
              </a:spcAft>
              <a:defRPr b="1">
                <a:solidFill>
                  <a:prstClr val="black"/>
                </a:solidFill>
                <a:latin typeface="Arial" charset="0"/>
              </a:defRPr>
            </a:lvl1pPr>
          </a:lstStyle>
          <a:p>
            <a:pPr>
              <a:defRPr/>
            </a:pPr>
            <a:endParaRPr lang="es-ES"/>
          </a:p>
        </p:txBody>
      </p:sp>
      <p:sp>
        <p:nvSpPr>
          <p:cNvPr id="5" name="4 Marcador de pie de página"/>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b="1">
                <a:solidFill>
                  <a:prstClr val="black"/>
                </a:solidFill>
                <a:latin typeface="Arial" charset="0"/>
              </a:defRPr>
            </a:lvl1pPr>
          </a:lstStyle>
          <a:p>
            <a:pPr>
              <a:defRPr/>
            </a:pPr>
            <a:endParaRPr lang="es-ES"/>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b="1">
                <a:solidFill>
                  <a:prstClr val="black"/>
                </a:solidFill>
                <a:latin typeface="Arial" charset="0"/>
              </a:defRPr>
            </a:lvl1pPr>
          </a:lstStyle>
          <a:p>
            <a:pPr>
              <a:defRPr/>
            </a:pPr>
            <a:fld id="{D257308D-0566-4439-8A72-E279941AE3F4}" type="slidenum">
              <a:rPr lang="es-ES"/>
              <a:pPr>
                <a:defRPr/>
              </a:pPr>
              <a:t>‹Nº›</a:t>
            </a:fld>
            <a:endParaRPr lang="es-ES"/>
          </a:p>
        </p:txBody>
      </p:sp>
    </p:spTree>
    <p:extLst>
      <p:ext uri="{BB962C8B-B14F-4D97-AF65-F5344CB8AC3E}">
        <p14:creationId xmlns:p14="http://schemas.microsoft.com/office/powerpoint/2010/main" val="2911031370"/>
      </p:ext>
    </p:extLst>
  </p:cSld>
  <p:clrMapOvr>
    <a:masterClrMapping/>
  </p:clrMapOvr>
  <p:transition spd="slow"/>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FB7510-8228-4D02-A1A1-C35BBCBFD8A8}" type="slidenum">
              <a:rPr lang="en-US"/>
              <a:pPr>
                <a:defRPr/>
              </a:pPr>
              <a:t>‹Nº›</a:t>
            </a:fld>
            <a:endParaRPr lang="en-US"/>
          </a:p>
        </p:txBody>
      </p:sp>
    </p:spTree>
    <p:extLst>
      <p:ext uri="{BB962C8B-B14F-4D97-AF65-F5344CB8AC3E}">
        <p14:creationId xmlns:p14="http://schemas.microsoft.com/office/powerpoint/2010/main" val="41283371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59A7A1-9E26-4580-90B5-B050367B3853}" type="slidenum">
              <a:rPr lang="en-US"/>
              <a:pPr>
                <a:defRPr/>
              </a:pPr>
              <a:t>‹Nº›</a:t>
            </a:fld>
            <a:endParaRPr lang="en-US"/>
          </a:p>
        </p:txBody>
      </p:sp>
    </p:spTree>
    <p:extLst>
      <p:ext uri="{BB962C8B-B14F-4D97-AF65-F5344CB8AC3E}">
        <p14:creationId xmlns:p14="http://schemas.microsoft.com/office/powerpoint/2010/main" val="345293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35CA86-E2C7-448E-9F1A-D959C9A15FD6}" type="slidenum">
              <a:rPr lang="en-US"/>
              <a:pPr>
                <a:defRPr/>
              </a:pPr>
              <a:t>‹Nº›</a:t>
            </a:fld>
            <a:endParaRPr lang="en-US"/>
          </a:p>
        </p:txBody>
      </p:sp>
    </p:spTree>
    <p:extLst>
      <p:ext uri="{BB962C8B-B14F-4D97-AF65-F5344CB8AC3E}">
        <p14:creationId xmlns:p14="http://schemas.microsoft.com/office/powerpoint/2010/main" val="1279872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atin typeface="Arial" charset="0"/>
              </a:defRPr>
            </a:lvl1pPr>
          </a:lstStyle>
          <a:p>
            <a:pPr>
              <a:defRPr/>
            </a:pPr>
            <a:fld id="{F96FA478-EAAA-45C6-8FC7-D665D1A2F6BD}" type="slidenum">
              <a:rPr lang="es-ES"/>
              <a:pPr>
                <a:defRPr/>
              </a:pPr>
              <a:t>‹Nº›</a:t>
            </a:fld>
            <a:endParaRPr lang="es-ES"/>
          </a:p>
        </p:txBody>
      </p:sp>
    </p:spTree>
    <p:extLst>
      <p:ext uri="{BB962C8B-B14F-4D97-AF65-F5344CB8AC3E}">
        <p14:creationId xmlns:p14="http://schemas.microsoft.com/office/powerpoint/2010/main" val="2265863199"/>
      </p:ext>
    </p:extLst>
  </p:cSld>
  <p:clrMapOvr>
    <a:masterClrMapping/>
  </p:clrMapOvr>
  <p:transition spd="slow"/>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09EA7A-C24F-467F-BB13-5D9ECFFB3F3F}" type="slidenum">
              <a:rPr lang="en-US"/>
              <a:pPr>
                <a:defRPr/>
              </a:pPr>
              <a:t>‹Nº›</a:t>
            </a:fld>
            <a:endParaRPr lang="en-US"/>
          </a:p>
        </p:txBody>
      </p:sp>
    </p:spTree>
    <p:extLst>
      <p:ext uri="{BB962C8B-B14F-4D97-AF65-F5344CB8AC3E}">
        <p14:creationId xmlns:p14="http://schemas.microsoft.com/office/powerpoint/2010/main" val="4618235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5FEC82-119B-42AA-98E7-05D0432C7F4A}" type="slidenum">
              <a:rPr lang="en-US"/>
              <a:pPr>
                <a:defRPr/>
              </a:pPr>
              <a:t>‹Nº›</a:t>
            </a:fld>
            <a:endParaRPr lang="en-US"/>
          </a:p>
        </p:txBody>
      </p:sp>
    </p:spTree>
    <p:extLst>
      <p:ext uri="{BB962C8B-B14F-4D97-AF65-F5344CB8AC3E}">
        <p14:creationId xmlns:p14="http://schemas.microsoft.com/office/powerpoint/2010/main" val="6772377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4ED68A-5CE7-4DBD-856F-2867334C080F}" type="slidenum">
              <a:rPr lang="en-US"/>
              <a:pPr>
                <a:defRPr/>
              </a:pPr>
              <a:t>‹Nº›</a:t>
            </a:fld>
            <a:endParaRPr lang="en-US"/>
          </a:p>
        </p:txBody>
      </p:sp>
    </p:spTree>
    <p:extLst>
      <p:ext uri="{BB962C8B-B14F-4D97-AF65-F5344CB8AC3E}">
        <p14:creationId xmlns:p14="http://schemas.microsoft.com/office/powerpoint/2010/main" val="1605892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0E597E-4EA1-4E1A-8510-F136A2F83D76}" type="slidenum">
              <a:rPr lang="en-US"/>
              <a:pPr>
                <a:defRPr/>
              </a:pPr>
              <a:t>‹Nº›</a:t>
            </a:fld>
            <a:endParaRPr lang="en-US"/>
          </a:p>
        </p:txBody>
      </p:sp>
    </p:spTree>
    <p:extLst>
      <p:ext uri="{BB962C8B-B14F-4D97-AF65-F5344CB8AC3E}">
        <p14:creationId xmlns:p14="http://schemas.microsoft.com/office/powerpoint/2010/main" val="294001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44EFB1-E143-42E9-BEBE-D2A071A7E45A}" type="slidenum">
              <a:rPr lang="en-US"/>
              <a:pPr>
                <a:defRPr/>
              </a:pPr>
              <a:t>‹Nº›</a:t>
            </a:fld>
            <a:endParaRPr lang="en-US"/>
          </a:p>
        </p:txBody>
      </p:sp>
    </p:spTree>
    <p:extLst>
      <p:ext uri="{BB962C8B-B14F-4D97-AF65-F5344CB8AC3E}">
        <p14:creationId xmlns:p14="http://schemas.microsoft.com/office/powerpoint/2010/main" val="27898000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A7FB2F-6FA9-4B73-941C-330E6280EE24}" type="slidenum">
              <a:rPr lang="en-US"/>
              <a:pPr>
                <a:defRPr/>
              </a:pPr>
              <a:t>‹Nº›</a:t>
            </a:fld>
            <a:endParaRPr lang="en-US"/>
          </a:p>
        </p:txBody>
      </p:sp>
    </p:spTree>
    <p:extLst>
      <p:ext uri="{BB962C8B-B14F-4D97-AF65-F5344CB8AC3E}">
        <p14:creationId xmlns:p14="http://schemas.microsoft.com/office/powerpoint/2010/main" val="38469552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EB2C6-3D57-4DC3-B65E-2404BE06933C}" type="slidenum">
              <a:rPr lang="en-US"/>
              <a:pPr>
                <a:defRPr/>
              </a:pPr>
              <a:t>‹Nº›</a:t>
            </a:fld>
            <a:endParaRPr lang="en-US"/>
          </a:p>
        </p:txBody>
      </p:sp>
    </p:spTree>
    <p:extLst>
      <p:ext uri="{BB962C8B-B14F-4D97-AF65-F5344CB8AC3E}">
        <p14:creationId xmlns:p14="http://schemas.microsoft.com/office/powerpoint/2010/main" val="177964544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1AED72-883B-474D-AA29-7B3534303507}" type="slidenum">
              <a:rPr lang="en-US"/>
              <a:pPr>
                <a:defRPr/>
              </a:pPr>
              <a:t>‹Nº›</a:t>
            </a:fld>
            <a:endParaRPr lang="en-US"/>
          </a:p>
        </p:txBody>
      </p:sp>
    </p:spTree>
    <p:extLst>
      <p:ext uri="{BB962C8B-B14F-4D97-AF65-F5344CB8AC3E}">
        <p14:creationId xmlns:p14="http://schemas.microsoft.com/office/powerpoint/2010/main" val="28124644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8C055F-B1F9-47D2-82CD-304AE56F3B63}" type="slidenum">
              <a:rPr lang="en-US"/>
              <a:pPr>
                <a:defRPr/>
              </a:pPr>
              <a:t>‹Nº›</a:t>
            </a:fld>
            <a:endParaRPr lang="en-US"/>
          </a:p>
        </p:txBody>
      </p:sp>
    </p:spTree>
    <p:extLst>
      <p:ext uri="{BB962C8B-B14F-4D97-AF65-F5344CB8AC3E}">
        <p14:creationId xmlns:p14="http://schemas.microsoft.com/office/powerpoint/2010/main" val="37385623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Tree>
    <p:extLst>
      <p:ext uri="{BB962C8B-B14F-4D97-AF65-F5344CB8AC3E}">
        <p14:creationId xmlns:p14="http://schemas.microsoft.com/office/powerpoint/2010/main" val="2515242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atin typeface="Arial" charset="0"/>
              </a:defRPr>
            </a:lvl1pPr>
          </a:lstStyle>
          <a:p>
            <a:pPr>
              <a:defRPr/>
            </a:pPr>
            <a:fld id="{F470EDDA-E78C-45C7-8F7C-ED7496665F80}" type="slidenum">
              <a:rPr lang="es-ES"/>
              <a:pPr>
                <a:defRPr/>
              </a:pPr>
              <a:t>‹Nº›</a:t>
            </a:fld>
            <a:endParaRPr lang="es-ES"/>
          </a:p>
        </p:txBody>
      </p:sp>
    </p:spTree>
    <p:extLst>
      <p:ext uri="{BB962C8B-B14F-4D97-AF65-F5344CB8AC3E}">
        <p14:creationId xmlns:p14="http://schemas.microsoft.com/office/powerpoint/2010/main" val="2152168823"/>
      </p:ext>
    </p:extLst>
  </p:cSld>
  <p:clrMapOvr>
    <a:masterClrMapping/>
  </p:clrMapOvr>
  <p:transition spd="slow"/>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Line 3"/>
          <p:cNvSpPr>
            <a:spLocks noChangeShapeType="1"/>
          </p:cNvSpPr>
          <p:nvPr/>
        </p:nvSpPr>
        <p:spPr bwMode="auto">
          <a:xfrm>
            <a:off x="1465263" y="3500438"/>
            <a:ext cx="7239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000000"/>
              </a:solidFill>
              <a:latin typeface="Arial" pitchFamily="34" charset="0"/>
            </a:endParaRPr>
          </a:p>
        </p:txBody>
      </p:sp>
      <p:sp>
        <p:nvSpPr>
          <p:cNvPr id="5" name="AutoShape 4"/>
          <p:cNvSpPr>
            <a:spLocks noChangeArrowheads="1"/>
          </p:cNvSpPr>
          <p:nvPr/>
        </p:nvSpPr>
        <p:spPr bwMode="auto">
          <a:xfrm>
            <a:off x="-2497138" y="1400175"/>
            <a:ext cx="3657601" cy="3657600"/>
          </a:xfrm>
          <a:custGeom>
            <a:avLst/>
            <a:gdLst>
              <a:gd name="T0" fmla="*/ 2147483647 w 64000"/>
              <a:gd name="T1" fmla="*/ 442007644 h 64000"/>
              <a:gd name="T2" fmla="*/ 2147483647 w 64000"/>
              <a:gd name="T3" fmla="*/ 2147483647 h 64000"/>
              <a:gd name="T4" fmla="*/ 2147483647 w 64000"/>
              <a:gd name="T5" fmla="*/ 2147483647 h 64000"/>
              <a:gd name="T6" fmla="*/ 2147483647 w 64000"/>
              <a:gd name="T7" fmla="*/ 2147483647 h 64000"/>
              <a:gd name="T8" fmla="*/ 2147483647 w 64000"/>
              <a:gd name="T9" fmla="*/ 2147483647 h 64000"/>
              <a:gd name="T10" fmla="*/ 2147483647 w 64000"/>
              <a:gd name="T11" fmla="*/ 2147483647 h 64000"/>
              <a:gd name="T12" fmla="*/ 2147483647 w 64000"/>
              <a:gd name="T13" fmla="*/ 442007644 h 64000"/>
              <a:gd name="T14" fmla="*/ 2147483647 w 64000"/>
              <a:gd name="T15" fmla="*/ 442007644 h 64000"/>
              <a:gd name="T16" fmla="*/ 2147483647 w 64000"/>
              <a:gd name="T17" fmla="*/ 44200764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1 h 64000"/>
              <a:gd name="T29" fmla="*/ 44083 w 64000"/>
              <a:gd name="T30" fmla="*/ 2963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smtClean="0">
              <a:solidFill>
                <a:srgbClr val="000000"/>
              </a:solidFill>
              <a:latin typeface="Arial" pitchFamily="34" charset="0"/>
            </a:endParaRPr>
          </a:p>
        </p:txBody>
      </p:sp>
      <p:sp>
        <p:nvSpPr>
          <p:cNvPr id="6" name="AutoShape 5"/>
          <p:cNvSpPr>
            <a:spLocks noChangeArrowheads="1"/>
          </p:cNvSpPr>
          <p:nvPr/>
        </p:nvSpPr>
        <p:spPr bwMode="auto">
          <a:xfrm>
            <a:off x="-3205162" y="333375"/>
            <a:ext cx="4038601" cy="4038600"/>
          </a:xfrm>
          <a:custGeom>
            <a:avLst/>
            <a:gdLst>
              <a:gd name="T0" fmla="*/ 2147483647 w 64000"/>
              <a:gd name="T1" fmla="*/ 1569475179 h 64000"/>
              <a:gd name="T2" fmla="*/ 2147483647 w 64000"/>
              <a:gd name="T3" fmla="*/ 2147483647 h 64000"/>
              <a:gd name="T4" fmla="*/ 2147483647 w 64000"/>
              <a:gd name="T5" fmla="*/ 2147483647 h 64000"/>
              <a:gd name="T6" fmla="*/ 2147483647 w 64000"/>
              <a:gd name="T7" fmla="*/ 2147483647 h 64000"/>
              <a:gd name="T8" fmla="*/ 2147483647 w 64000"/>
              <a:gd name="T9" fmla="*/ 2147483647 h 64000"/>
              <a:gd name="T10" fmla="*/ 2147483647 w 64000"/>
              <a:gd name="T11" fmla="*/ 2147483647 h 64000"/>
              <a:gd name="T12" fmla="*/ 2147483647 w 64000"/>
              <a:gd name="T13" fmla="*/ 1569475179 h 64000"/>
              <a:gd name="T14" fmla="*/ 2147483647 w 64000"/>
              <a:gd name="T15" fmla="*/ 1569475179 h 64000"/>
              <a:gd name="T16" fmla="*/ 2147483647 w 64000"/>
              <a:gd name="T17" fmla="*/ 1569475179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53 h 64000"/>
              <a:gd name="T29" fmla="*/ 50994 w 64000"/>
              <a:gd name="T30" fmla="*/ 25753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smtClean="0">
              <a:solidFill>
                <a:srgbClr val="000000"/>
              </a:solidFill>
              <a:latin typeface="Arial" pitchFamily="34" charset="0"/>
            </a:endParaRPr>
          </a:p>
        </p:txBody>
      </p:sp>
      <p:sp>
        <p:nvSpPr>
          <p:cNvPr id="18438" name="Rectangle 6"/>
          <p:cNvSpPr>
            <a:spLocks noGrp="1" noChangeArrowheads="1"/>
          </p:cNvSpPr>
          <p:nvPr>
            <p:ph type="ctrTitle"/>
          </p:nvPr>
        </p:nvSpPr>
        <p:spPr>
          <a:xfrm>
            <a:off x="1443038" y="985852"/>
            <a:ext cx="7239000" cy="1444625"/>
          </a:xfrm>
        </p:spPr>
        <p:txBody>
          <a:bodyPr/>
          <a:lstStyle>
            <a:lvl1pPr>
              <a:defRPr sz="4000"/>
            </a:lvl1pPr>
          </a:lstStyle>
          <a:p>
            <a:r>
              <a:rPr lang="es-ES"/>
              <a:t>Haga clic para cambiar el estilo de título	</a:t>
            </a:r>
          </a:p>
        </p:txBody>
      </p:sp>
      <p:sp>
        <p:nvSpPr>
          <p:cNvPr id="1843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7"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8"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9" name="Rectangle 10"/>
          <p:cNvSpPr>
            <a:spLocks noGrp="1" noChangeArrowheads="1"/>
          </p:cNvSpPr>
          <p:nvPr>
            <p:ph type="sldNum" sz="quarter" idx="12"/>
          </p:nvPr>
        </p:nvSpPr>
        <p:spPr/>
        <p:txBody>
          <a:bodyPr/>
          <a:lstStyle>
            <a:lvl1pPr>
              <a:defRPr>
                <a:latin typeface="Arial" pitchFamily="34" charset="0"/>
              </a:defRPr>
            </a:lvl1pPr>
          </a:lstStyle>
          <a:p>
            <a:pPr>
              <a:defRPr/>
            </a:pPr>
            <a:fld id="{03640780-2F96-4B6E-9C51-684B28F17088}" type="slidenum">
              <a:rPr lang="es-ES"/>
              <a:pPr>
                <a:defRPr/>
              </a:pPr>
              <a:t>‹Nº›</a:t>
            </a:fld>
            <a:endParaRPr lang="es-ES"/>
          </a:p>
        </p:txBody>
      </p:sp>
    </p:spTree>
    <p:extLst>
      <p:ext uri="{BB962C8B-B14F-4D97-AF65-F5344CB8AC3E}">
        <p14:creationId xmlns:p14="http://schemas.microsoft.com/office/powerpoint/2010/main" val="2245433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atin typeface="Arial" pitchFamily="34" charset="0"/>
              </a:defRPr>
            </a:lvl1pPr>
          </a:lstStyle>
          <a:p>
            <a:pPr>
              <a:defRPr/>
            </a:pPr>
            <a:fld id="{DC43AD44-43E8-4A3E-A09C-2894072F1543}" type="slidenum">
              <a:rPr lang="es-ES"/>
              <a:pPr>
                <a:defRPr/>
              </a:pPr>
              <a:t>‹Nº›</a:t>
            </a:fld>
            <a:endParaRPr lang="es-ES"/>
          </a:p>
        </p:txBody>
      </p:sp>
    </p:spTree>
    <p:extLst>
      <p:ext uri="{BB962C8B-B14F-4D97-AF65-F5344CB8AC3E}">
        <p14:creationId xmlns:p14="http://schemas.microsoft.com/office/powerpoint/2010/main" val="30139822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4"/>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atin typeface="Arial" pitchFamily="34" charset="0"/>
              </a:defRPr>
            </a:lvl1pPr>
          </a:lstStyle>
          <a:p>
            <a:pPr>
              <a:defRPr/>
            </a:pPr>
            <a:fld id="{FA039887-0739-4F94-8934-4F2B65011D7D}" type="slidenum">
              <a:rPr lang="es-ES"/>
              <a:pPr>
                <a:defRPr/>
              </a:pPr>
              <a:t>‹Nº›</a:t>
            </a:fld>
            <a:endParaRPr lang="es-ES"/>
          </a:p>
        </p:txBody>
      </p:sp>
    </p:spTree>
    <p:extLst>
      <p:ext uri="{BB962C8B-B14F-4D97-AF65-F5344CB8AC3E}">
        <p14:creationId xmlns:p14="http://schemas.microsoft.com/office/powerpoint/2010/main" val="28958847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370014"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7" name="Rectangle 10"/>
          <p:cNvSpPr>
            <a:spLocks noGrp="1" noChangeArrowheads="1"/>
          </p:cNvSpPr>
          <p:nvPr>
            <p:ph type="sldNum" sz="quarter" idx="12"/>
          </p:nvPr>
        </p:nvSpPr>
        <p:spPr/>
        <p:txBody>
          <a:bodyPr/>
          <a:lstStyle>
            <a:lvl1pPr>
              <a:defRPr>
                <a:latin typeface="Arial" pitchFamily="34" charset="0"/>
              </a:defRPr>
            </a:lvl1pPr>
          </a:lstStyle>
          <a:p>
            <a:pPr>
              <a:defRPr/>
            </a:pPr>
            <a:fld id="{A30721AF-5DA0-4A3E-BCC3-7657B93E8AF6}" type="slidenum">
              <a:rPr lang="es-ES"/>
              <a:pPr>
                <a:defRPr/>
              </a:pPr>
              <a:t>‹Nº›</a:t>
            </a:fld>
            <a:endParaRPr lang="es-ES"/>
          </a:p>
        </p:txBody>
      </p:sp>
    </p:spTree>
    <p:extLst>
      <p:ext uri="{BB962C8B-B14F-4D97-AF65-F5344CB8AC3E}">
        <p14:creationId xmlns:p14="http://schemas.microsoft.com/office/powerpoint/2010/main" val="30557992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8"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9" name="Rectangle 10"/>
          <p:cNvSpPr>
            <a:spLocks noGrp="1" noChangeArrowheads="1"/>
          </p:cNvSpPr>
          <p:nvPr>
            <p:ph type="sldNum" sz="quarter" idx="12"/>
          </p:nvPr>
        </p:nvSpPr>
        <p:spPr/>
        <p:txBody>
          <a:bodyPr/>
          <a:lstStyle>
            <a:lvl1pPr>
              <a:defRPr>
                <a:latin typeface="Arial" pitchFamily="34" charset="0"/>
              </a:defRPr>
            </a:lvl1pPr>
          </a:lstStyle>
          <a:p>
            <a:pPr>
              <a:defRPr/>
            </a:pPr>
            <a:fld id="{18F6186F-846A-4570-BE9D-07CF465B0BE4}" type="slidenum">
              <a:rPr lang="es-ES"/>
              <a:pPr>
                <a:defRPr/>
              </a:pPr>
              <a:t>‹Nº›</a:t>
            </a:fld>
            <a:endParaRPr lang="es-ES"/>
          </a:p>
        </p:txBody>
      </p:sp>
    </p:spTree>
    <p:extLst>
      <p:ext uri="{BB962C8B-B14F-4D97-AF65-F5344CB8AC3E}">
        <p14:creationId xmlns:p14="http://schemas.microsoft.com/office/powerpoint/2010/main" val="22012969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4"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5" name="Rectangle 10"/>
          <p:cNvSpPr>
            <a:spLocks noGrp="1" noChangeArrowheads="1"/>
          </p:cNvSpPr>
          <p:nvPr>
            <p:ph type="sldNum" sz="quarter" idx="12"/>
          </p:nvPr>
        </p:nvSpPr>
        <p:spPr/>
        <p:txBody>
          <a:bodyPr/>
          <a:lstStyle>
            <a:lvl1pPr>
              <a:defRPr>
                <a:latin typeface="Arial" pitchFamily="34" charset="0"/>
              </a:defRPr>
            </a:lvl1pPr>
          </a:lstStyle>
          <a:p>
            <a:pPr>
              <a:defRPr/>
            </a:pPr>
            <a:fld id="{9DA29A7A-0B43-49D7-8ACC-E4F27FEBA583}" type="slidenum">
              <a:rPr lang="es-ES"/>
              <a:pPr>
                <a:defRPr/>
              </a:pPr>
              <a:t>‹Nº›</a:t>
            </a:fld>
            <a:endParaRPr lang="es-ES"/>
          </a:p>
        </p:txBody>
      </p:sp>
    </p:spTree>
    <p:extLst>
      <p:ext uri="{BB962C8B-B14F-4D97-AF65-F5344CB8AC3E}">
        <p14:creationId xmlns:p14="http://schemas.microsoft.com/office/powerpoint/2010/main" val="2792357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3"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4" name="Rectangle 10"/>
          <p:cNvSpPr>
            <a:spLocks noGrp="1" noChangeArrowheads="1"/>
          </p:cNvSpPr>
          <p:nvPr>
            <p:ph type="sldNum" sz="quarter" idx="12"/>
          </p:nvPr>
        </p:nvSpPr>
        <p:spPr/>
        <p:txBody>
          <a:bodyPr/>
          <a:lstStyle>
            <a:lvl1pPr>
              <a:defRPr>
                <a:latin typeface="Arial" pitchFamily="34" charset="0"/>
              </a:defRPr>
            </a:lvl1pPr>
          </a:lstStyle>
          <a:p>
            <a:pPr>
              <a:defRPr/>
            </a:pPr>
            <a:fld id="{EE8AFAB1-3571-458F-8384-4186F38C9145}" type="slidenum">
              <a:rPr lang="es-ES"/>
              <a:pPr>
                <a:defRPr/>
              </a:pPr>
              <a:t>‹Nº›</a:t>
            </a:fld>
            <a:endParaRPr lang="es-ES"/>
          </a:p>
        </p:txBody>
      </p:sp>
    </p:spTree>
    <p:extLst>
      <p:ext uri="{BB962C8B-B14F-4D97-AF65-F5344CB8AC3E}">
        <p14:creationId xmlns:p14="http://schemas.microsoft.com/office/powerpoint/2010/main" val="39789921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7" name="Rectangle 10"/>
          <p:cNvSpPr>
            <a:spLocks noGrp="1" noChangeArrowheads="1"/>
          </p:cNvSpPr>
          <p:nvPr>
            <p:ph type="sldNum" sz="quarter" idx="12"/>
          </p:nvPr>
        </p:nvSpPr>
        <p:spPr/>
        <p:txBody>
          <a:bodyPr/>
          <a:lstStyle>
            <a:lvl1pPr>
              <a:defRPr>
                <a:latin typeface="Arial" pitchFamily="34" charset="0"/>
              </a:defRPr>
            </a:lvl1pPr>
          </a:lstStyle>
          <a:p>
            <a:pPr>
              <a:defRPr/>
            </a:pPr>
            <a:fld id="{38982501-03BD-4B94-B219-39DFB0627A11}" type="slidenum">
              <a:rPr lang="es-ES"/>
              <a:pPr>
                <a:defRPr/>
              </a:pPr>
              <a:t>‹Nº›</a:t>
            </a:fld>
            <a:endParaRPr lang="es-ES"/>
          </a:p>
        </p:txBody>
      </p:sp>
    </p:spTree>
    <p:extLst>
      <p:ext uri="{BB962C8B-B14F-4D97-AF65-F5344CB8AC3E}">
        <p14:creationId xmlns:p14="http://schemas.microsoft.com/office/powerpoint/2010/main" val="18152400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7" name="Rectangle 10"/>
          <p:cNvSpPr>
            <a:spLocks noGrp="1" noChangeArrowheads="1"/>
          </p:cNvSpPr>
          <p:nvPr>
            <p:ph type="sldNum" sz="quarter" idx="12"/>
          </p:nvPr>
        </p:nvSpPr>
        <p:spPr/>
        <p:txBody>
          <a:bodyPr/>
          <a:lstStyle>
            <a:lvl1pPr>
              <a:defRPr>
                <a:latin typeface="Arial" pitchFamily="34" charset="0"/>
              </a:defRPr>
            </a:lvl1pPr>
          </a:lstStyle>
          <a:p>
            <a:pPr>
              <a:defRPr/>
            </a:pPr>
            <a:fld id="{37035B5D-260F-4E8E-8E36-24BADDA56C17}" type="slidenum">
              <a:rPr lang="es-ES"/>
              <a:pPr>
                <a:defRPr/>
              </a:pPr>
              <a:t>‹Nº›</a:t>
            </a:fld>
            <a:endParaRPr lang="es-ES"/>
          </a:p>
        </p:txBody>
      </p:sp>
    </p:spTree>
    <p:extLst>
      <p:ext uri="{BB962C8B-B14F-4D97-AF65-F5344CB8AC3E}">
        <p14:creationId xmlns:p14="http://schemas.microsoft.com/office/powerpoint/2010/main" val="26877792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atin typeface="Arial" pitchFamily="34" charset="0"/>
              </a:defRPr>
            </a:lvl1pPr>
          </a:lstStyle>
          <a:p>
            <a:pPr>
              <a:defRPr/>
            </a:pPr>
            <a:fld id="{49E3B866-558F-45A7-A2B8-FFBFF3590B6E}" type="slidenum">
              <a:rPr lang="es-ES"/>
              <a:pPr>
                <a:defRPr/>
              </a:pPr>
              <a:t>‹Nº›</a:t>
            </a:fld>
            <a:endParaRPr lang="es-ES"/>
          </a:p>
        </p:txBody>
      </p:sp>
    </p:spTree>
    <p:extLst>
      <p:ext uri="{BB962C8B-B14F-4D97-AF65-F5344CB8AC3E}">
        <p14:creationId xmlns:p14="http://schemas.microsoft.com/office/powerpoint/2010/main" val="3850259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DC865B76-2205-44C0-9C07-21EB6441FF2F}" type="slidenum">
              <a:rPr lang="es-ES"/>
              <a:pPr>
                <a:defRPr/>
              </a:pPr>
              <a:t>‹Nº›</a:t>
            </a:fld>
            <a:endParaRPr lang="es-ES"/>
          </a:p>
        </p:txBody>
      </p:sp>
    </p:spTree>
    <p:extLst>
      <p:ext uri="{BB962C8B-B14F-4D97-AF65-F5344CB8AC3E}">
        <p14:creationId xmlns:p14="http://schemas.microsoft.com/office/powerpoint/2010/main" val="2739313287"/>
      </p:ext>
    </p:extLst>
  </p:cSld>
  <p:clrMapOvr>
    <a:masterClrMapping/>
  </p:clrMapOvr>
  <p:transition spd="slow"/>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6413" y="301625"/>
            <a:ext cx="1827212" cy="56403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370013" y="301625"/>
            <a:ext cx="5334000" cy="56403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atin typeface="Arial" pitchFamily="34" charset="0"/>
              </a:defRPr>
            </a:lvl1pPr>
          </a:lstStyle>
          <a:p>
            <a:pPr>
              <a:defRPr/>
            </a:pPr>
            <a:fld id="{5C8F8059-7038-480C-B546-5BDFDD15FB85}" type="slidenum">
              <a:rPr lang="es-ES"/>
              <a:pPr>
                <a:defRPr/>
              </a:pPr>
              <a:t>‹Nº›</a:t>
            </a:fld>
            <a:endParaRPr lang="es-ES"/>
          </a:p>
        </p:txBody>
      </p:sp>
    </p:spTree>
    <p:extLst>
      <p:ext uri="{BB962C8B-B14F-4D97-AF65-F5344CB8AC3E}">
        <p14:creationId xmlns:p14="http://schemas.microsoft.com/office/powerpoint/2010/main" val="11069329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370014" y="301625"/>
            <a:ext cx="7313612"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370014" y="1827213"/>
            <a:ext cx="7313612" cy="4114800"/>
          </a:xfrm>
        </p:spPr>
        <p:txBody>
          <a:bodyPr/>
          <a:lstStyle/>
          <a:p>
            <a:pPr lvl="0"/>
            <a:endParaRPr lang="es-ES" noProof="0" smtClean="0"/>
          </a:p>
        </p:txBody>
      </p:sp>
      <p:sp>
        <p:nvSpPr>
          <p:cNvPr id="4"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atin typeface="Arial" pitchFamily="34" charset="0"/>
              </a:defRPr>
            </a:lvl1pPr>
          </a:lstStyle>
          <a:p>
            <a:pPr>
              <a:defRPr/>
            </a:pPr>
            <a:fld id="{A07EE847-7A0A-4EAD-BADE-A39CB309FE2F}" type="slidenum">
              <a:rPr lang="es-ES"/>
              <a:pPr>
                <a:defRPr/>
              </a:pPr>
              <a:t>‹Nº›</a:t>
            </a:fld>
            <a:endParaRPr lang="es-ES"/>
          </a:p>
        </p:txBody>
      </p:sp>
    </p:spTree>
    <p:extLst>
      <p:ext uri="{BB962C8B-B14F-4D97-AF65-F5344CB8AC3E}">
        <p14:creationId xmlns:p14="http://schemas.microsoft.com/office/powerpoint/2010/main" val="6461123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945" y="452452"/>
            <a:ext cx="8359775" cy="1309687"/>
          </a:xfrm>
        </p:spPr>
        <p:txBody>
          <a:bodyPr/>
          <a:lstStyle/>
          <a:p>
            <a:r>
              <a:rPr lang="en-US" smtClean="0"/>
              <a:t>Click to edit Master title style</a:t>
            </a:r>
            <a:endParaRPr lang="en-GB"/>
          </a:p>
        </p:txBody>
      </p:sp>
      <p:sp>
        <p:nvSpPr>
          <p:cNvPr id="3" name="Text Placeholder 4"/>
          <p:cNvSpPr>
            <a:spLocks noGrp="1"/>
          </p:cNvSpPr>
          <p:nvPr>
            <p:ph type="body" sz="quarter" idx="10"/>
          </p:nvPr>
        </p:nvSpPr>
        <p:spPr>
          <a:xfrm>
            <a:off x="359538" y="6345324"/>
            <a:ext cx="8425693" cy="288032"/>
          </a:xfrm>
        </p:spPr>
        <p:txBody>
          <a:bodyPr/>
          <a:lstStyle>
            <a:lvl1pPr marL="0" indent="0">
              <a:buNone/>
              <a:defRPr sz="1000" b="0"/>
            </a:lvl1pPr>
          </a:lstStyle>
          <a:p>
            <a:pPr lvl="0"/>
            <a:endParaRPr lang="en-GB" dirty="0"/>
          </a:p>
        </p:txBody>
      </p:sp>
    </p:spTree>
    <p:extLst>
      <p:ext uri="{BB962C8B-B14F-4D97-AF65-F5344CB8AC3E}">
        <p14:creationId xmlns:p14="http://schemas.microsoft.com/office/powerpoint/2010/main" val="11852995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7"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p:spPr>
            <p:txBody>
              <a:bodyPr/>
              <a:lstStyle/>
              <a:p>
                <a:pPr algn="ctr" fontAlgn="base">
                  <a:spcBef>
                    <a:spcPct val="0"/>
                  </a:spcBef>
                  <a:spcAft>
                    <a:spcPct val="0"/>
                  </a:spcAft>
                  <a:defRPr/>
                </a:pPr>
                <a:endParaRPr lang="es-ES">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p:spPr>
            <p:txBody>
              <a:bodyPr/>
              <a:lstStyle/>
              <a:p>
                <a:pPr algn="ctr" fontAlgn="base">
                  <a:spcBef>
                    <a:spcPct val="0"/>
                  </a:spcBef>
                  <a:spcAft>
                    <a:spcPct val="0"/>
                  </a:spcAft>
                  <a:defRPr/>
                </a:pPr>
                <a:endParaRPr lang="es-ES">
                  <a:solidFill>
                    <a:srgbClr val="FFFFFF"/>
                  </a:solidFill>
                </a:endParaRPr>
              </a:p>
            </p:txBody>
          </p:sp>
        </p:grpSp>
      </p:grpSp>
      <p:sp>
        <p:nvSpPr>
          <p:cNvPr id="5273" name="Rectangle 153"/>
          <p:cNvSpPr>
            <a:spLocks noGrp="1" noChangeArrowheads="1"/>
          </p:cNvSpPr>
          <p:nvPr>
            <p:ph type="ctrTitle" sz="quarter"/>
          </p:nvPr>
        </p:nvSpPr>
        <p:spPr>
          <a:xfrm>
            <a:off x="685800" y="1768489"/>
            <a:ext cx="7772400" cy="1736725"/>
          </a:xfrm>
        </p:spPr>
        <p:txBody>
          <a:bodyPr anchor="b" anchorCtr="1"/>
          <a:lstStyle>
            <a:lvl1pPr>
              <a:defRPr sz="5400"/>
            </a:lvl1pPr>
          </a:lstStyle>
          <a:p>
            <a:pPr lvl="0"/>
            <a:r>
              <a:rPr lang="es-ES" noProof="0" smtClean="0"/>
              <a:t>Haga clic para cambiar el estilo de título	</a:t>
            </a:r>
          </a:p>
        </p:txBody>
      </p:sp>
      <p:sp>
        <p:nvSpPr>
          <p:cNvPr id="5274"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34" charset="0"/>
              <a:buNone/>
              <a:defRPr/>
            </a:lvl1pPr>
          </a:lstStyle>
          <a:p>
            <a:pPr lvl="0"/>
            <a:r>
              <a:rPr lang="es-ES" noProof="0" smtClean="0"/>
              <a:t>Haga clic para modificar el estilo de subtítulo del patrón</a:t>
            </a:r>
          </a:p>
        </p:txBody>
      </p:sp>
      <p:sp>
        <p:nvSpPr>
          <p:cNvPr id="155" name="Rectangle 155"/>
          <p:cNvSpPr>
            <a:spLocks noGrp="1" noChangeArrowheads="1"/>
          </p:cNvSpPr>
          <p:nvPr>
            <p:ph type="dt" sz="quarter" idx="10"/>
          </p:nvPr>
        </p:nvSpPr>
        <p:spPr>
          <a:xfrm>
            <a:off x="304800" y="6248400"/>
            <a:ext cx="2286000" cy="457200"/>
          </a:xfrm>
        </p:spPr>
        <p:txBody>
          <a:bodyPr/>
          <a:lstStyle>
            <a:lvl1pPr>
              <a:defRPr b="1">
                <a:effectLst>
                  <a:outerShdw blurRad="38100" dist="38100" dir="2700000" algn="tl">
                    <a:srgbClr val="000000"/>
                  </a:outerShdw>
                </a:effectLst>
                <a:latin typeface="+mn-lt"/>
              </a:defRPr>
            </a:lvl1pPr>
          </a:lstStyle>
          <a:p>
            <a:pPr>
              <a:defRPr/>
            </a:pPr>
            <a:endParaRPr lang="es-ES"/>
          </a:p>
        </p:txBody>
      </p:sp>
      <p:sp>
        <p:nvSpPr>
          <p:cNvPr id="156" name="Rectangle 156"/>
          <p:cNvSpPr>
            <a:spLocks noGrp="1" noChangeArrowheads="1"/>
          </p:cNvSpPr>
          <p:nvPr>
            <p:ph type="ftr" sz="quarter" idx="11"/>
          </p:nvPr>
        </p:nvSpPr>
        <p:spPr>
          <a:xfrm>
            <a:off x="3124200" y="6248400"/>
            <a:ext cx="2895600" cy="457200"/>
          </a:xfrm>
        </p:spPr>
        <p:txBody>
          <a:bodyPr/>
          <a:lstStyle>
            <a:lvl1pPr>
              <a:defRPr b="1">
                <a:effectLst>
                  <a:outerShdw blurRad="38100" dist="38100" dir="2700000" algn="tl">
                    <a:srgbClr val="000000"/>
                  </a:outerShdw>
                </a:effectLst>
                <a:latin typeface="+mn-lt"/>
              </a:defRPr>
            </a:lvl1pPr>
          </a:lstStyle>
          <a:p>
            <a:pPr>
              <a:defRPr/>
            </a:pPr>
            <a:endParaRPr lang="es-ES"/>
          </a:p>
        </p:txBody>
      </p:sp>
      <p:sp>
        <p:nvSpPr>
          <p:cNvPr id="157" name="Rectangle 157"/>
          <p:cNvSpPr>
            <a:spLocks noGrp="1" noChangeArrowheads="1"/>
          </p:cNvSpPr>
          <p:nvPr>
            <p:ph type="sldNum" sz="quarter" idx="12"/>
          </p:nvPr>
        </p:nvSpPr>
        <p:spPr>
          <a:xfrm>
            <a:off x="6553200" y="6248400"/>
            <a:ext cx="2286000" cy="457200"/>
          </a:xfrm>
        </p:spPr>
        <p:txBody>
          <a:bodyPr/>
          <a:lstStyle>
            <a:lvl1pPr>
              <a:defRPr b="1">
                <a:effectLst>
                  <a:outerShdw blurRad="38100" dist="38100" dir="2700000" algn="tl">
                    <a:srgbClr val="000000"/>
                  </a:outerShdw>
                </a:effectLst>
                <a:latin typeface="+mn-lt"/>
              </a:defRPr>
            </a:lvl1pPr>
          </a:lstStyle>
          <a:p>
            <a:pPr>
              <a:defRPr/>
            </a:pPr>
            <a:fld id="{CB729C9F-0C99-422D-8F28-108FDD13DB11}" type="slidenum">
              <a:rPr lang="es-ES"/>
              <a:pPr>
                <a:defRPr/>
              </a:pPr>
              <a:t>‹Nº›</a:t>
            </a:fld>
            <a:endParaRPr lang="es-ES"/>
          </a:p>
        </p:txBody>
      </p:sp>
    </p:spTree>
    <p:extLst>
      <p:ext uri="{BB962C8B-B14F-4D97-AF65-F5344CB8AC3E}">
        <p14:creationId xmlns:p14="http://schemas.microsoft.com/office/powerpoint/2010/main" val="1611999825"/>
      </p:ext>
    </p:extLst>
  </p:cSld>
  <p:clrMapOvr>
    <a:masterClrMapping/>
  </p:clrMapOvr>
  <p:transition spd="slow"/>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b="1"/>
            </a:lvl1pPr>
          </a:lstStyle>
          <a:p>
            <a:pPr>
              <a:defRPr/>
            </a:pPr>
            <a:endParaRPr lang="es-ES"/>
          </a:p>
        </p:txBody>
      </p:sp>
      <p:sp>
        <p:nvSpPr>
          <p:cNvPr id="5" name="4 Marcador de pie de página"/>
          <p:cNvSpPr>
            <a:spLocks noGrp="1"/>
          </p:cNvSpPr>
          <p:nvPr>
            <p:ph type="ftr" sz="quarter" idx="11"/>
          </p:nvPr>
        </p:nvSpPr>
        <p:spPr/>
        <p:txBody>
          <a:bodyPr/>
          <a:lstStyle>
            <a:lvl1pPr>
              <a:defRPr b="1"/>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vl1pPr>
          </a:lstStyle>
          <a:p>
            <a:pPr>
              <a:defRPr/>
            </a:pPr>
            <a:fld id="{3184DB12-E688-4190-ADC8-B7C1CEC120F3}" type="slidenum">
              <a:rPr lang="es-ES"/>
              <a:pPr>
                <a:defRPr/>
              </a:pPr>
              <a:t>‹Nº›</a:t>
            </a:fld>
            <a:endParaRPr lang="es-ES"/>
          </a:p>
        </p:txBody>
      </p:sp>
    </p:spTree>
    <p:extLst>
      <p:ext uri="{BB962C8B-B14F-4D97-AF65-F5344CB8AC3E}">
        <p14:creationId xmlns:p14="http://schemas.microsoft.com/office/powerpoint/2010/main" val="1355615429"/>
      </p:ext>
    </p:extLst>
  </p:cSld>
  <p:clrMapOvr>
    <a:masterClrMapping/>
  </p:clrMapOvr>
  <p:transition spd="slow"/>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4"/>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b="1"/>
            </a:lvl1pPr>
          </a:lstStyle>
          <a:p>
            <a:pPr>
              <a:defRPr/>
            </a:pPr>
            <a:endParaRPr lang="es-ES"/>
          </a:p>
        </p:txBody>
      </p:sp>
      <p:sp>
        <p:nvSpPr>
          <p:cNvPr id="5" name="4 Marcador de pie de página"/>
          <p:cNvSpPr>
            <a:spLocks noGrp="1"/>
          </p:cNvSpPr>
          <p:nvPr>
            <p:ph type="ftr" sz="quarter" idx="11"/>
          </p:nvPr>
        </p:nvSpPr>
        <p:spPr/>
        <p:txBody>
          <a:bodyPr/>
          <a:lstStyle>
            <a:lvl1pPr>
              <a:defRPr b="1"/>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vl1pPr>
          </a:lstStyle>
          <a:p>
            <a:pPr>
              <a:defRPr/>
            </a:pPr>
            <a:fld id="{3A030DF3-55D6-4DDB-8439-3AED49357828}" type="slidenum">
              <a:rPr lang="es-ES"/>
              <a:pPr>
                <a:defRPr/>
              </a:pPr>
              <a:t>‹Nº›</a:t>
            </a:fld>
            <a:endParaRPr lang="es-ES"/>
          </a:p>
        </p:txBody>
      </p:sp>
    </p:spTree>
    <p:extLst>
      <p:ext uri="{BB962C8B-B14F-4D97-AF65-F5344CB8AC3E}">
        <p14:creationId xmlns:p14="http://schemas.microsoft.com/office/powerpoint/2010/main" val="4087098495"/>
      </p:ext>
    </p:extLst>
  </p:cSld>
  <p:clrMapOvr>
    <a:masterClrMapping/>
  </p:clrMapOvr>
  <p:transition spd="slow"/>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01632"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7"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b="1"/>
            </a:lvl1pPr>
          </a:lstStyle>
          <a:p>
            <a:pPr>
              <a:defRPr/>
            </a:pPr>
            <a:endParaRPr lang="es-ES"/>
          </a:p>
        </p:txBody>
      </p:sp>
      <p:sp>
        <p:nvSpPr>
          <p:cNvPr id="6" name="5 Marcador de pie de página"/>
          <p:cNvSpPr>
            <a:spLocks noGrp="1"/>
          </p:cNvSpPr>
          <p:nvPr>
            <p:ph type="ftr" sz="quarter" idx="11"/>
          </p:nvPr>
        </p:nvSpPr>
        <p:spPr/>
        <p:txBody>
          <a:bodyPr/>
          <a:lstStyle>
            <a:lvl1pPr>
              <a:defRPr b="1"/>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vl1pPr>
          </a:lstStyle>
          <a:p>
            <a:pPr>
              <a:defRPr/>
            </a:pPr>
            <a:fld id="{DBAFBB00-20B4-4992-9A66-F180D3586790}" type="slidenum">
              <a:rPr lang="es-ES"/>
              <a:pPr>
                <a:defRPr/>
              </a:pPr>
              <a:t>‹Nº›</a:t>
            </a:fld>
            <a:endParaRPr lang="es-ES"/>
          </a:p>
        </p:txBody>
      </p:sp>
    </p:spTree>
    <p:extLst>
      <p:ext uri="{BB962C8B-B14F-4D97-AF65-F5344CB8AC3E}">
        <p14:creationId xmlns:p14="http://schemas.microsoft.com/office/powerpoint/2010/main" val="1143306420"/>
      </p:ext>
    </p:extLst>
  </p:cSld>
  <p:clrMapOvr>
    <a:masterClrMapping/>
  </p:clrMapOvr>
  <p:transition spd="slow"/>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b="1"/>
            </a:lvl1pPr>
          </a:lstStyle>
          <a:p>
            <a:pPr>
              <a:defRPr/>
            </a:pPr>
            <a:endParaRPr lang="es-ES"/>
          </a:p>
        </p:txBody>
      </p:sp>
      <p:sp>
        <p:nvSpPr>
          <p:cNvPr id="8" name="7 Marcador de pie de página"/>
          <p:cNvSpPr>
            <a:spLocks noGrp="1"/>
          </p:cNvSpPr>
          <p:nvPr>
            <p:ph type="ftr" sz="quarter" idx="11"/>
          </p:nvPr>
        </p:nvSpPr>
        <p:spPr/>
        <p:txBody>
          <a:bodyPr/>
          <a:lstStyle>
            <a:lvl1pPr>
              <a:defRPr b="1"/>
            </a:lvl1pPr>
          </a:lstStyle>
          <a:p>
            <a:pPr>
              <a:defRPr/>
            </a:pPr>
            <a:endParaRPr lang="es-ES"/>
          </a:p>
        </p:txBody>
      </p:sp>
      <p:sp>
        <p:nvSpPr>
          <p:cNvPr id="9" name="8 Marcador de número de diapositiva"/>
          <p:cNvSpPr>
            <a:spLocks noGrp="1"/>
          </p:cNvSpPr>
          <p:nvPr>
            <p:ph type="sldNum" sz="quarter" idx="12"/>
          </p:nvPr>
        </p:nvSpPr>
        <p:spPr/>
        <p:txBody>
          <a:bodyPr/>
          <a:lstStyle>
            <a:lvl1pPr>
              <a:defRPr b="1"/>
            </a:lvl1pPr>
          </a:lstStyle>
          <a:p>
            <a:pPr>
              <a:defRPr/>
            </a:pPr>
            <a:fld id="{009BF02D-3A5E-4EED-9009-2C1BBEB567B9}" type="slidenum">
              <a:rPr lang="es-ES"/>
              <a:pPr>
                <a:defRPr/>
              </a:pPr>
              <a:t>‹Nº›</a:t>
            </a:fld>
            <a:endParaRPr lang="es-ES"/>
          </a:p>
        </p:txBody>
      </p:sp>
    </p:spTree>
    <p:extLst>
      <p:ext uri="{BB962C8B-B14F-4D97-AF65-F5344CB8AC3E}">
        <p14:creationId xmlns:p14="http://schemas.microsoft.com/office/powerpoint/2010/main" val="891164986"/>
      </p:ext>
    </p:extLst>
  </p:cSld>
  <p:clrMapOvr>
    <a:masterClrMapping/>
  </p:clrMapOvr>
  <p:transition spd="slow"/>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b="1"/>
            </a:lvl1pPr>
          </a:lstStyle>
          <a:p>
            <a:pPr>
              <a:defRPr/>
            </a:pPr>
            <a:endParaRPr lang="es-ES"/>
          </a:p>
        </p:txBody>
      </p:sp>
      <p:sp>
        <p:nvSpPr>
          <p:cNvPr id="4" name="3 Marcador de pie de página"/>
          <p:cNvSpPr>
            <a:spLocks noGrp="1"/>
          </p:cNvSpPr>
          <p:nvPr>
            <p:ph type="ftr" sz="quarter" idx="11"/>
          </p:nvPr>
        </p:nvSpPr>
        <p:spPr/>
        <p:txBody>
          <a:bodyPr/>
          <a:lstStyle>
            <a:lvl1pPr>
              <a:defRPr b="1"/>
            </a:lvl1pPr>
          </a:lstStyle>
          <a:p>
            <a:pPr>
              <a:defRPr/>
            </a:pPr>
            <a:endParaRPr lang="es-ES"/>
          </a:p>
        </p:txBody>
      </p:sp>
      <p:sp>
        <p:nvSpPr>
          <p:cNvPr id="5" name="4 Marcador de número de diapositiva"/>
          <p:cNvSpPr>
            <a:spLocks noGrp="1"/>
          </p:cNvSpPr>
          <p:nvPr>
            <p:ph type="sldNum" sz="quarter" idx="12"/>
          </p:nvPr>
        </p:nvSpPr>
        <p:spPr/>
        <p:txBody>
          <a:bodyPr/>
          <a:lstStyle>
            <a:lvl1pPr>
              <a:defRPr b="1"/>
            </a:lvl1pPr>
          </a:lstStyle>
          <a:p>
            <a:pPr>
              <a:defRPr/>
            </a:pPr>
            <a:fld id="{9690EBBE-20AF-4B10-B24E-C53556BB497A}" type="slidenum">
              <a:rPr lang="es-ES"/>
              <a:pPr>
                <a:defRPr/>
              </a:pPr>
              <a:t>‹Nº›</a:t>
            </a:fld>
            <a:endParaRPr lang="es-ES"/>
          </a:p>
        </p:txBody>
      </p:sp>
    </p:spTree>
    <p:extLst>
      <p:ext uri="{BB962C8B-B14F-4D97-AF65-F5344CB8AC3E}">
        <p14:creationId xmlns:p14="http://schemas.microsoft.com/office/powerpoint/2010/main" val="81075005"/>
      </p:ext>
    </p:extLst>
  </p:cSld>
  <p:clrMapOvr>
    <a:masterClrMapping/>
  </p:clrMapOvr>
  <p:transition spd="slow"/>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b="1"/>
            </a:lvl1pPr>
          </a:lstStyle>
          <a:p>
            <a:pPr>
              <a:defRPr/>
            </a:pPr>
            <a:endParaRPr lang="es-ES"/>
          </a:p>
        </p:txBody>
      </p:sp>
      <p:sp>
        <p:nvSpPr>
          <p:cNvPr id="3" name="2 Marcador de pie de página"/>
          <p:cNvSpPr>
            <a:spLocks noGrp="1"/>
          </p:cNvSpPr>
          <p:nvPr>
            <p:ph type="ftr" sz="quarter" idx="11"/>
          </p:nvPr>
        </p:nvSpPr>
        <p:spPr/>
        <p:txBody>
          <a:bodyPr/>
          <a:lstStyle>
            <a:lvl1pPr>
              <a:defRPr b="1"/>
            </a:lvl1pPr>
          </a:lstStyle>
          <a:p>
            <a:pPr>
              <a:defRPr/>
            </a:pPr>
            <a:endParaRPr lang="es-ES"/>
          </a:p>
        </p:txBody>
      </p:sp>
      <p:sp>
        <p:nvSpPr>
          <p:cNvPr id="4" name="3 Marcador de número de diapositiva"/>
          <p:cNvSpPr>
            <a:spLocks noGrp="1"/>
          </p:cNvSpPr>
          <p:nvPr>
            <p:ph type="sldNum" sz="quarter" idx="12"/>
          </p:nvPr>
        </p:nvSpPr>
        <p:spPr/>
        <p:txBody>
          <a:bodyPr/>
          <a:lstStyle>
            <a:lvl1pPr>
              <a:defRPr b="1"/>
            </a:lvl1pPr>
          </a:lstStyle>
          <a:p>
            <a:pPr>
              <a:defRPr/>
            </a:pPr>
            <a:fld id="{A09C7C36-EEA0-48BC-AE23-1CEC3C50C6F9}" type="slidenum">
              <a:rPr lang="es-ES"/>
              <a:pPr>
                <a:defRPr/>
              </a:pPr>
              <a:t>‹Nº›</a:t>
            </a:fld>
            <a:endParaRPr lang="es-ES"/>
          </a:p>
        </p:txBody>
      </p:sp>
    </p:spTree>
    <p:extLst>
      <p:ext uri="{BB962C8B-B14F-4D97-AF65-F5344CB8AC3E}">
        <p14:creationId xmlns:p14="http://schemas.microsoft.com/office/powerpoint/2010/main" val="45203835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52"/>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52"/>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2270AAF5-0C62-4E6E-857B-9EEC9BBCA8C4}" type="slidenum">
              <a:rPr lang="es-ES"/>
              <a:pPr>
                <a:defRPr/>
              </a:pPr>
              <a:t>‹Nº›</a:t>
            </a:fld>
            <a:endParaRPr lang="es-ES"/>
          </a:p>
        </p:txBody>
      </p:sp>
    </p:spTree>
    <p:extLst>
      <p:ext uri="{BB962C8B-B14F-4D97-AF65-F5344CB8AC3E}">
        <p14:creationId xmlns:p14="http://schemas.microsoft.com/office/powerpoint/2010/main" val="2971338466"/>
      </p:ext>
    </p:extLst>
  </p:cSld>
  <p:clrMapOvr>
    <a:masterClrMapping/>
  </p:clrMapOvr>
  <p:transition spd="slow"/>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b="1"/>
            </a:lvl1pPr>
          </a:lstStyle>
          <a:p>
            <a:pPr>
              <a:defRPr/>
            </a:pPr>
            <a:endParaRPr lang="es-ES"/>
          </a:p>
        </p:txBody>
      </p:sp>
      <p:sp>
        <p:nvSpPr>
          <p:cNvPr id="6" name="5 Marcador de pie de página"/>
          <p:cNvSpPr>
            <a:spLocks noGrp="1"/>
          </p:cNvSpPr>
          <p:nvPr>
            <p:ph type="ftr" sz="quarter" idx="11"/>
          </p:nvPr>
        </p:nvSpPr>
        <p:spPr/>
        <p:txBody>
          <a:bodyPr/>
          <a:lstStyle>
            <a:lvl1pPr>
              <a:defRPr b="1"/>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vl1pPr>
          </a:lstStyle>
          <a:p>
            <a:pPr>
              <a:defRPr/>
            </a:pPr>
            <a:fld id="{E9FFC1C9-A972-4956-AE94-BFB2BA1D714B}" type="slidenum">
              <a:rPr lang="es-ES"/>
              <a:pPr>
                <a:defRPr/>
              </a:pPr>
              <a:t>‹Nº›</a:t>
            </a:fld>
            <a:endParaRPr lang="es-ES"/>
          </a:p>
        </p:txBody>
      </p:sp>
    </p:spTree>
    <p:extLst>
      <p:ext uri="{BB962C8B-B14F-4D97-AF65-F5344CB8AC3E}">
        <p14:creationId xmlns:p14="http://schemas.microsoft.com/office/powerpoint/2010/main" val="1321756421"/>
      </p:ext>
    </p:extLst>
  </p:cSld>
  <p:clrMapOvr>
    <a:masterClrMapping/>
  </p:clrMapOvr>
  <p:transition spd="slow"/>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b="1"/>
            </a:lvl1pPr>
          </a:lstStyle>
          <a:p>
            <a:pPr>
              <a:defRPr/>
            </a:pPr>
            <a:endParaRPr lang="es-ES"/>
          </a:p>
        </p:txBody>
      </p:sp>
      <p:sp>
        <p:nvSpPr>
          <p:cNvPr id="6" name="5 Marcador de pie de página"/>
          <p:cNvSpPr>
            <a:spLocks noGrp="1"/>
          </p:cNvSpPr>
          <p:nvPr>
            <p:ph type="ftr" sz="quarter" idx="11"/>
          </p:nvPr>
        </p:nvSpPr>
        <p:spPr/>
        <p:txBody>
          <a:bodyPr/>
          <a:lstStyle>
            <a:lvl1pPr>
              <a:defRPr b="1"/>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vl1pPr>
          </a:lstStyle>
          <a:p>
            <a:pPr>
              <a:defRPr/>
            </a:pPr>
            <a:fld id="{3C3C9BC7-D757-4CC2-AFC6-A372269A343F}" type="slidenum">
              <a:rPr lang="es-ES"/>
              <a:pPr>
                <a:defRPr/>
              </a:pPr>
              <a:t>‹Nº›</a:t>
            </a:fld>
            <a:endParaRPr lang="es-ES"/>
          </a:p>
        </p:txBody>
      </p:sp>
    </p:spTree>
    <p:extLst>
      <p:ext uri="{BB962C8B-B14F-4D97-AF65-F5344CB8AC3E}">
        <p14:creationId xmlns:p14="http://schemas.microsoft.com/office/powerpoint/2010/main" val="567517046"/>
      </p:ext>
    </p:extLst>
  </p:cSld>
  <p:clrMapOvr>
    <a:masterClrMapping/>
  </p:clrMapOvr>
  <p:transition spd="slow"/>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b="1"/>
            </a:lvl1pPr>
          </a:lstStyle>
          <a:p>
            <a:pPr>
              <a:defRPr/>
            </a:pPr>
            <a:endParaRPr lang="es-ES"/>
          </a:p>
        </p:txBody>
      </p:sp>
      <p:sp>
        <p:nvSpPr>
          <p:cNvPr id="5" name="4 Marcador de pie de página"/>
          <p:cNvSpPr>
            <a:spLocks noGrp="1"/>
          </p:cNvSpPr>
          <p:nvPr>
            <p:ph type="ftr" sz="quarter" idx="11"/>
          </p:nvPr>
        </p:nvSpPr>
        <p:spPr/>
        <p:txBody>
          <a:bodyPr/>
          <a:lstStyle>
            <a:lvl1pPr>
              <a:defRPr b="1"/>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vl1pPr>
          </a:lstStyle>
          <a:p>
            <a:pPr>
              <a:defRPr/>
            </a:pPr>
            <a:fld id="{710296FF-D984-4EED-9722-7AC044B0E1BD}" type="slidenum">
              <a:rPr lang="es-ES"/>
              <a:pPr>
                <a:defRPr/>
              </a:pPr>
              <a:t>‹Nº›</a:t>
            </a:fld>
            <a:endParaRPr lang="es-ES"/>
          </a:p>
        </p:txBody>
      </p:sp>
    </p:spTree>
    <p:extLst>
      <p:ext uri="{BB962C8B-B14F-4D97-AF65-F5344CB8AC3E}">
        <p14:creationId xmlns:p14="http://schemas.microsoft.com/office/powerpoint/2010/main" val="2539357660"/>
      </p:ext>
    </p:extLst>
  </p:cSld>
  <p:clrMapOvr>
    <a:masterClrMapping/>
  </p:clrMapOvr>
  <p:transition spd="slow"/>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7189" y="228614"/>
            <a:ext cx="2135187" cy="58705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01632" y="228614"/>
            <a:ext cx="6253163" cy="5870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b="1"/>
            </a:lvl1pPr>
          </a:lstStyle>
          <a:p>
            <a:pPr>
              <a:defRPr/>
            </a:pPr>
            <a:endParaRPr lang="es-ES"/>
          </a:p>
        </p:txBody>
      </p:sp>
      <p:sp>
        <p:nvSpPr>
          <p:cNvPr id="5" name="4 Marcador de pie de página"/>
          <p:cNvSpPr>
            <a:spLocks noGrp="1"/>
          </p:cNvSpPr>
          <p:nvPr>
            <p:ph type="ftr" sz="quarter" idx="11"/>
          </p:nvPr>
        </p:nvSpPr>
        <p:spPr/>
        <p:txBody>
          <a:bodyPr/>
          <a:lstStyle>
            <a:lvl1pPr>
              <a:defRPr b="1"/>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vl1pPr>
          </a:lstStyle>
          <a:p>
            <a:pPr>
              <a:defRPr/>
            </a:pPr>
            <a:fld id="{66315C4C-F3DB-4570-B5AF-385AD8BDDA90}" type="slidenum">
              <a:rPr lang="es-ES"/>
              <a:pPr>
                <a:defRPr/>
              </a:pPr>
              <a:t>‹Nº›</a:t>
            </a:fld>
            <a:endParaRPr lang="es-ES"/>
          </a:p>
        </p:txBody>
      </p:sp>
    </p:spTree>
    <p:extLst>
      <p:ext uri="{BB962C8B-B14F-4D97-AF65-F5344CB8AC3E}">
        <p14:creationId xmlns:p14="http://schemas.microsoft.com/office/powerpoint/2010/main" val="645398563"/>
      </p:ext>
    </p:extLst>
  </p:cSld>
  <p:clrMapOvr>
    <a:masterClrMapping/>
  </p:clrMapOvr>
  <p:transition spd="slow"/>
</p:sldLayout>
</file>

<file path=ppt/slideLayouts/slideLayout18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301627" y="228600"/>
            <a:ext cx="854075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301627" y="1600200"/>
            <a:ext cx="8540750" cy="4498975"/>
          </a:xfrm>
        </p:spPr>
        <p:txBody>
          <a:bodyPr/>
          <a:lstStyle/>
          <a:p>
            <a:pPr lvl="0"/>
            <a:endParaRPr lang="es-ES" noProof="0" smtClean="0"/>
          </a:p>
        </p:txBody>
      </p:sp>
      <p:sp>
        <p:nvSpPr>
          <p:cNvPr id="4" name="3 Marcador de fecha"/>
          <p:cNvSpPr>
            <a:spLocks noGrp="1"/>
          </p:cNvSpPr>
          <p:nvPr>
            <p:ph type="dt" sz="half" idx="10"/>
          </p:nvPr>
        </p:nvSpPr>
        <p:spPr/>
        <p:txBody>
          <a:bodyPr/>
          <a:lstStyle>
            <a:lvl1pPr>
              <a:defRPr b="1"/>
            </a:lvl1pPr>
          </a:lstStyle>
          <a:p>
            <a:pPr>
              <a:defRPr/>
            </a:pPr>
            <a:endParaRPr lang="es-ES"/>
          </a:p>
        </p:txBody>
      </p:sp>
      <p:sp>
        <p:nvSpPr>
          <p:cNvPr id="5" name="4 Marcador de pie de página"/>
          <p:cNvSpPr>
            <a:spLocks noGrp="1"/>
          </p:cNvSpPr>
          <p:nvPr>
            <p:ph type="ftr" sz="quarter" idx="11"/>
          </p:nvPr>
        </p:nvSpPr>
        <p:spPr/>
        <p:txBody>
          <a:bodyPr/>
          <a:lstStyle>
            <a:lvl1pPr>
              <a:defRPr b="1"/>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vl1pPr>
          </a:lstStyle>
          <a:p>
            <a:pPr>
              <a:defRPr/>
            </a:pPr>
            <a:fld id="{8F7FC4CB-5C62-4ED1-A80F-36CF1F30F170}" type="slidenum">
              <a:rPr lang="es-ES"/>
              <a:pPr>
                <a:defRPr/>
              </a:pPr>
              <a:t>‹Nº›</a:t>
            </a:fld>
            <a:endParaRPr lang="es-ES"/>
          </a:p>
        </p:txBody>
      </p:sp>
    </p:spTree>
    <p:extLst>
      <p:ext uri="{BB962C8B-B14F-4D97-AF65-F5344CB8AC3E}">
        <p14:creationId xmlns:p14="http://schemas.microsoft.com/office/powerpoint/2010/main" val="778153842"/>
      </p:ext>
    </p:extLst>
  </p:cSld>
  <p:clrMapOvr>
    <a:masterClrMapping/>
  </p:clrMapOvr>
  <p:transition spd="slow"/>
</p:sldLayout>
</file>

<file path=ppt/slideLayouts/slideLayout185.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01627" y="228600"/>
            <a:ext cx="854075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01627" y="1600200"/>
            <a:ext cx="8540750" cy="4498975"/>
          </a:xfrm>
        </p:spPr>
        <p:txBody>
          <a:bodyPr/>
          <a:lstStyle/>
          <a:p>
            <a:pPr lvl="0"/>
            <a:endParaRPr lang="es-ES" noProof="0" smtClean="0"/>
          </a:p>
        </p:txBody>
      </p:sp>
      <p:sp>
        <p:nvSpPr>
          <p:cNvPr id="4" name="3 Marcador de fecha"/>
          <p:cNvSpPr>
            <a:spLocks noGrp="1"/>
          </p:cNvSpPr>
          <p:nvPr>
            <p:ph type="dt" sz="half" idx="10"/>
          </p:nvPr>
        </p:nvSpPr>
        <p:spPr/>
        <p:txBody>
          <a:bodyPr/>
          <a:lstStyle>
            <a:lvl1pPr>
              <a:defRPr b="1"/>
            </a:lvl1pPr>
          </a:lstStyle>
          <a:p>
            <a:pPr>
              <a:defRPr/>
            </a:pPr>
            <a:endParaRPr lang="es-ES"/>
          </a:p>
        </p:txBody>
      </p:sp>
      <p:sp>
        <p:nvSpPr>
          <p:cNvPr id="5" name="4 Marcador de pie de página"/>
          <p:cNvSpPr>
            <a:spLocks noGrp="1"/>
          </p:cNvSpPr>
          <p:nvPr>
            <p:ph type="ftr" sz="quarter" idx="11"/>
          </p:nvPr>
        </p:nvSpPr>
        <p:spPr/>
        <p:txBody>
          <a:bodyPr/>
          <a:lstStyle>
            <a:lvl1pPr>
              <a:defRPr b="1"/>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vl1pPr>
          </a:lstStyle>
          <a:p>
            <a:pPr>
              <a:defRPr/>
            </a:pPr>
            <a:fld id="{7F1E8E27-8822-4492-9157-8ECDAFBAF254}" type="slidenum">
              <a:rPr lang="es-ES"/>
              <a:pPr>
                <a:defRPr/>
              </a:pPr>
              <a:t>‹Nº›</a:t>
            </a:fld>
            <a:endParaRPr lang="es-ES"/>
          </a:p>
        </p:txBody>
      </p:sp>
    </p:spTree>
    <p:extLst>
      <p:ext uri="{BB962C8B-B14F-4D97-AF65-F5344CB8AC3E}">
        <p14:creationId xmlns:p14="http://schemas.microsoft.com/office/powerpoint/2010/main" val="3540853925"/>
      </p:ext>
    </p:extLst>
  </p:cSld>
  <p:clrMapOvr>
    <a:masterClrMapping/>
  </p:clrMapOvr>
  <p:transition spd="slow"/>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193582F-FDF7-42F8-9262-ED61B5C79BEB}" type="slidenum">
              <a:rPr lang="en-US"/>
              <a:pPr>
                <a:defRPr/>
              </a:pPr>
              <a:t>‹Nº›</a:t>
            </a:fld>
            <a:endParaRPr lang="en-US"/>
          </a:p>
        </p:txBody>
      </p:sp>
    </p:spTree>
    <p:extLst>
      <p:ext uri="{BB962C8B-B14F-4D97-AF65-F5344CB8AC3E}">
        <p14:creationId xmlns:p14="http://schemas.microsoft.com/office/powerpoint/2010/main" val="8721113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44D5B57-BA54-47AB-BA39-26508EF0ABBA}" type="slidenum">
              <a:rPr lang="en-US"/>
              <a:pPr>
                <a:defRPr/>
              </a:pPr>
              <a:t>‹Nº›</a:t>
            </a:fld>
            <a:endParaRPr lang="en-US"/>
          </a:p>
        </p:txBody>
      </p:sp>
    </p:spTree>
    <p:extLst>
      <p:ext uri="{BB962C8B-B14F-4D97-AF65-F5344CB8AC3E}">
        <p14:creationId xmlns:p14="http://schemas.microsoft.com/office/powerpoint/2010/main" val="2149155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354296-04E1-45F2-A99E-8C73B08604EB}" type="slidenum">
              <a:rPr lang="en-US"/>
              <a:pPr>
                <a:defRPr/>
              </a:pPr>
              <a:t>‹Nº›</a:t>
            </a:fld>
            <a:endParaRPr lang="en-US"/>
          </a:p>
        </p:txBody>
      </p:sp>
    </p:spTree>
    <p:extLst>
      <p:ext uri="{BB962C8B-B14F-4D97-AF65-F5344CB8AC3E}">
        <p14:creationId xmlns:p14="http://schemas.microsoft.com/office/powerpoint/2010/main" val="8056280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F45EEAA-0765-4AAC-98D2-8514F2DFEDAA}" type="slidenum">
              <a:rPr lang="en-US"/>
              <a:pPr>
                <a:defRPr/>
              </a:pPr>
              <a:t>‹Nº›</a:t>
            </a:fld>
            <a:endParaRPr lang="en-US"/>
          </a:p>
        </p:txBody>
      </p:sp>
    </p:spTree>
    <p:extLst>
      <p:ext uri="{BB962C8B-B14F-4D97-AF65-F5344CB8AC3E}">
        <p14:creationId xmlns:p14="http://schemas.microsoft.com/office/powerpoint/2010/main" val="577545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2" descr="C:\Users\hp\Desktop\interior 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6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99920354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A40FF4E0-AC6C-4965-9525-A650BFCDFE59}" type="slidenum">
              <a:rPr lang="en-US"/>
              <a:pPr>
                <a:defRPr/>
              </a:pPr>
              <a:t>‹Nº›</a:t>
            </a:fld>
            <a:endParaRPr lang="en-US"/>
          </a:p>
        </p:txBody>
      </p:sp>
    </p:spTree>
    <p:extLst>
      <p:ext uri="{BB962C8B-B14F-4D97-AF65-F5344CB8AC3E}">
        <p14:creationId xmlns:p14="http://schemas.microsoft.com/office/powerpoint/2010/main" val="7452162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FD8E8B8-3272-46E4-A77E-8BB5435CCA6E}" type="slidenum">
              <a:rPr lang="en-US"/>
              <a:pPr>
                <a:defRPr/>
              </a:pPr>
              <a:t>‹Nº›</a:t>
            </a:fld>
            <a:endParaRPr lang="en-US"/>
          </a:p>
        </p:txBody>
      </p:sp>
    </p:spTree>
    <p:extLst>
      <p:ext uri="{BB962C8B-B14F-4D97-AF65-F5344CB8AC3E}">
        <p14:creationId xmlns:p14="http://schemas.microsoft.com/office/powerpoint/2010/main" val="23703863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43527E73-30B9-4773-9976-4B302FD3E5DD}" type="slidenum">
              <a:rPr lang="en-US"/>
              <a:pPr>
                <a:defRPr/>
              </a:pPr>
              <a:t>‹Nº›</a:t>
            </a:fld>
            <a:endParaRPr lang="en-US"/>
          </a:p>
        </p:txBody>
      </p:sp>
    </p:spTree>
    <p:extLst>
      <p:ext uri="{BB962C8B-B14F-4D97-AF65-F5344CB8AC3E}">
        <p14:creationId xmlns:p14="http://schemas.microsoft.com/office/powerpoint/2010/main" val="2004667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927DE9C-3B10-4CA8-9589-1AF180572A71}" type="slidenum">
              <a:rPr lang="en-US"/>
              <a:pPr>
                <a:defRPr/>
              </a:pPr>
              <a:t>‹Nº›</a:t>
            </a:fld>
            <a:endParaRPr lang="en-US"/>
          </a:p>
        </p:txBody>
      </p:sp>
    </p:spTree>
    <p:extLst>
      <p:ext uri="{BB962C8B-B14F-4D97-AF65-F5344CB8AC3E}">
        <p14:creationId xmlns:p14="http://schemas.microsoft.com/office/powerpoint/2010/main" val="21493320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4B6980C-1932-465F-AD59-78F070BC4467}" type="slidenum">
              <a:rPr lang="en-US"/>
              <a:pPr>
                <a:defRPr/>
              </a:pPr>
              <a:t>‹Nº›</a:t>
            </a:fld>
            <a:endParaRPr lang="en-US"/>
          </a:p>
        </p:txBody>
      </p:sp>
    </p:spTree>
    <p:extLst>
      <p:ext uri="{BB962C8B-B14F-4D97-AF65-F5344CB8AC3E}">
        <p14:creationId xmlns:p14="http://schemas.microsoft.com/office/powerpoint/2010/main" val="14113731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8329314-4060-4867-A55E-1DB3606A9900}" type="slidenum">
              <a:rPr lang="en-US"/>
              <a:pPr>
                <a:defRPr/>
              </a:pPr>
              <a:t>‹Nº›</a:t>
            </a:fld>
            <a:endParaRPr lang="en-US"/>
          </a:p>
        </p:txBody>
      </p:sp>
    </p:spTree>
    <p:extLst>
      <p:ext uri="{BB962C8B-B14F-4D97-AF65-F5344CB8AC3E}">
        <p14:creationId xmlns:p14="http://schemas.microsoft.com/office/powerpoint/2010/main" val="33173747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919B21F-DA4F-4F3D-BD5B-4490709DA58E}" type="slidenum">
              <a:rPr lang="en-US"/>
              <a:pPr>
                <a:defRPr/>
              </a:pPr>
              <a:t>‹Nº›</a:t>
            </a:fld>
            <a:endParaRPr lang="en-US"/>
          </a:p>
        </p:txBody>
      </p:sp>
    </p:spTree>
    <p:extLst>
      <p:ext uri="{BB962C8B-B14F-4D97-AF65-F5344CB8AC3E}">
        <p14:creationId xmlns:p14="http://schemas.microsoft.com/office/powerpoint/2010/main" val="285042582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C8507AA-CB7E-4426-BB99-71DE553D7856}" type="slidenum">
              <a:rPr lang="en-US"/>
              <a:pPr>
                <a:defRPr/>
              </a:pPr>
              <a:t>‹Nº›</a:t>
            </a:fld>
            <a:endParaRPr lang="en-US"/>
          </a:p>
        </p:txBody>
      </p:sp>
    </p:spTree>
    <p:extLst>
      <p:ext uri="{BB962C8B-B14F-4D97-AF65-F5344CB8AC3E}">
        <p14:creationId xmlns:p14="http://schemas.microsoft.com/office/powerpoint/2010/main" val="381215682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9"/>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6665B1EC-BC56-49DF-B4CA-5AAC35B94C06}" type="slidenum">
              <a:rPr lang="es-ES"/>
              <a:pPr>
                <a:defRPr/>
              </a:pPr>
              <a:t>‹Nº›</a:t>
            </a:fld>
            <a:endParaRPr lang="es-ES"/>
          </a:p>
        </p:txBody>
      </p:sp>
    </p:spTree>
    <p:extLst>
      <p:ext uri="{BB962C8B-B14F-4D97-AF65-F5344CB8AC3E}">
        <p14:creationId xmlns:p14="http://schemas.microsoft.com/office/powerpoint/2010/main" val="17940188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C528E2F0-35CA-4D1D-961F-4CD99E9C7641}" type="slidenum">
              <a:rPr lang="es-ES"/>
              <a:pPr>
                <a:defRPr/>
              </a:pPr>
              <a:t>‹Nº›</a:t>
            </a:fld>
            <a:endParaRPr lang="es-ES"/>
          </a:p>
        </p:txBody>
      </p:sp>
    </p:spTree>
    <p:extLst>
      <p:ext uri="{BB962C8B-B14F-4D97-AF65-F5344CB8AC3E}">
        <p14:creationId xmlns:p14="http://schemas.microsoft.com/office/powerpoint/2010/main" val="170941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2" descr="C:\Users\hp\Desktop\interior ppt.jpg"/>
          <p:cNvPicPr>
            <a:picLocks noChangeAspect="1" noChangeArrowheads="1"/>
          </p:cNvPicPr>
          <p:nvPr userDrawn="1"/>
        </p:nvPicPr>
        <p:blipFill>
          <a:blip r:embed="rId2"/>
          <a:srcRect/>
          <a:stretch>
            <a:fillRect/>
          </a:stretch>
        </p:blipFill>
        <p:spPr bwMode="auto">
          <a:xfrm>
            <a:off x="8" y="0"/>
            <a:ext cx="9143999" cy="6858000"/>
          </a:xfrm>
          <a:prstGeom prst="rect">
            <a:avLst/>
          </a:prstGeom>
          <a:noFill/>
        </p:spPr>
      </p:pic>
      <p:sp>
        <p:nvSpPr>
          <p:cNvPr id="2" name="1 Título"/>
          <p:cNvSpPr>
            <a:spLocks noGrp="1"/>
          </p:cNvSpPr>
          <p:nvPr>
            <p:ph type="title"/>
          </p:nvPr>
        </p:nvSpPr>
        <p:spPr>
          <a:xfrm>
            <a:off x="457200" y="214290"/>
            <a:ext cx="8229600" cy="1143000"/>
          </a:xfrm>
          <a:prstGeom prst="rect">
            <a:avLst/>
          </a:prstGeom>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28596" y="1500174"/>
            <a:ext cx="8229600" cy="428628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3727571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2" descr="C:\Users\hp\Desktop\interior 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13" y="214290"/>
            <a:ext cx="8229600" cy="1143000"/>
          </a:xfrm>
          <a:prstGeom prst="rect">
            <a:avLst/>
          </a:prstGeom>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28609" y="1500174"/>
            <a:ext cx="8229600" cy="428628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58363003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4"/>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689CB3D7-6596-48DF-A9DE-8C8CAC910A33}" type="slidenum">
              <a:rPr lang="es-ES"/>
              <a:pPr>
                <a:defRPr/>
              </a:pPr>
              <a:t>‹Nº›</a:t>
            </a:fld>
            <a:endParaRPr lang="es-ES"/>
          </a:p>
        </p:txBody>
      </p:sp>
    </p:spTree>
    <p:extLst>
      <p:ext uri="{BB962C8B-B14F-4D97-AF65-F5344CB8AC3E}">
        <p14:creationId xmlns:p14="http://schemas.microsoft.com/office/powerpoint/2010/main" val="273196973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A0A3939F-308B-4F3A-A1D0-4EE64B87FD13}" type="slidenum">
              <a:rPr lang="es-ES"/>
              <a:pPr>
                <a:defRPr/>
              </a:pPr>
              <a:t>‹Nº›</a:t>
            </a:fld>
            <a:endParaRPr lang="es-ES"/>
          </a:p>
        </p:txBody>
      </p:sp>
    </p:spTree>
    <p:extLst>
      <p:ext uri="{BB962C8B-B14F-4D97-AF65-F5344CB8AC3E}">
        <p14:creationId xmlns:p14="http://schemas.microsoft.com/office/powerpoint/2010/main" val="4456453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Arial" pitchFamily="34" charset="0"/>
              </a:defRPr>
            </a:lvl1pPr>
          </a:lstStyle>
          <a:p>
            <a:pPr>
              <a:defRPr/>
            </a:pPr>
            <a:fld id="{98E6CA1B-EFBB-488D-9401-430B41E37E4F}" type="slidenum">
              <a:rPr lang="es-ES"/>
              <a:pPr>
                <a:defRPr/>
              </a:pPr>
              <a:t>‹Nº›</a:t>
            </a:fld>
            <a:endParaRPr lang="es-ES"/>
          </a:p>
        </p:txBody>
      </p:sp>
    </p:spTree>
    <p:extLst>
      <p:ext uri="{BB962C8B-B14F-4D97-AF65-F5344CB8AC3E}">
        <p14:creationId xmlns:p14="http://schemas.microsoft.com/office/powerpoint/2010/main" val="36124129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pitchFamily="34" charset="0"/>
              </a:defRPr>
            </a:lvl1pPr>
          </a:lstStyle>
          <a:p>
            <a:pPr>
              <a:defRPr/>
            </a:pPr>
            <a:fld id="{41142C7B-03CB-480C-B616-0682D3F2BDF2}" type="slidenum">
              <a:rPr lang="es-ES"/>
              <a:pPr>
                <a:defRPr/>
              </a:pPr>
              <a:t>‹Nº›</a:t>
            </a:fld>
            <a:endParaRPr lang="es-ES"/>
          </a:p>
        </p:txBody>
      </p:sp>
    </p:spTree>
    <p:extLst>
      <p:ext uri="{BB962C8B-B14F-4D97-AF65-F5344CB8AC3E}">
        <p14:creationId xmlns:p14="http://schemas.microsoft.com/office/powerpoint/2010/main" val="25121443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Arial" pitchFamily="34" charset="0"/>
              </a:defRPr>
            </a:lvl1pPr>
          </a:lstStyle>
          <a:p>
            <a:pPr>
              <a:defRPr/>
            </a:pPr>
            <a:fld id="{50741366-8F9E-471E-8D75-E03EE733E6BA}" type="slidenum">
              <a:rPr lang="es-ES"/>
              <a:pPr>
                <a:defRPr/>
              </a:pPr>
              <a:t>‹Nº›</a:t>
            </a:fld>
            <a:endParaRPr lang="es-ES"/>
          </a:p>
        </p:txBody>
      </p:sp>
    </p:spTree>
    <p:extLst>
      <p:ext uri="{BB962C8B-B14F-4D97-AF65-F5344CB8AC3E}">
        <p14:creationId xmlns:p14="http://schemas.microsoft.com/office/powerpoint/2010/main" val="22325824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6174D959-0B8D-4439-8FC2-004226B4549D}" type="slidenum">
              <a:rPr lang="es-ES"/>
              <a:pPr>
                <a:defRPr/>
              </a:pPr>
              <a:t>‹Nº›</a:t>
            </a:fld>
            <a:endParaRPr lang="es-ES"/>
          </a:p>
        </p:txBody>
      </p:sp>
    </p:spTree>
    <p:extLst>
      <p:ext uri="{BB962C8B-B14F-4D97-AF65-F5344CB8AC3E}">
        <p14:creationId xmlns:p14="http://schemas.microsoft.com/office/powerpoint/2010/main" val="18679591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8F7FA58C-A7B4-4F8F-9424-E104F0B73CC0}" type="slidenum">
              <a:rPr lang="es-ES"/>
              <a:pPr>
                <a:defRPr/>
              </a:pPr>
              <a:t>‹Nº›</a:t>
            </a:fld>
            <a:endParaRPr lang="es-ES"/>
          </a:p>
        </p:txBody>
      </p:sp>
    </p:spTree>
    <p:extLst>
      <p:ext uri="{BB962C8B-B14F-4D97-AF65-F5344CB8AC3E}">
        <p14:creationId xmlns:p14="http://schemas.microsoft.com/office/powerpoint/2010/main" val="35141667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AE69466E-6E20-4718-B342-24C42CA6CDFE}" type="slidenum">
              <a:rPr lang="es-ES"/>
              <a:pPr>
                <a:defRPr/>
              </a:pPr>
              <a:t>‹Nº›</a:t>
            </a:fld>
            <a:endParaRPr lang="es-ES"/>
          </a:p>
        </p:txBody>
      </p:sp>
    </p:spTree>
    <p:extLst>
      <p:ext uri="{BB962C8B-B14F-4D97-AF65-F5344CB8AC3E}">
        <p14:creationId xmlns:p14="http://schemas.microsoft.com/office/powerpoint/2010/main" val="182307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8A7B19D7-24F1-4094-BF40-B739E140DDF3}" type="slidenum">
              <a:rPr lang="es-ES"/>
              <a:pPr>
                <a:defRPr/>
              </a:pPr>
              <a:t>‹Nº›</a:t>
            </a:fld>
            <a:endParaRPr lang="es-ES"/>
          </a:p>
        </p:txBody>
      </p:sp>
    </p:spTree>
    <p:extLst>
      <p:ext uri="{BB962C8B-B14F-4D97-AF65-F5344CB8AC3E}">
        <p14:creationId xmlns:p14="http://schemas.microsoft.com/office/powerpoint/2010/main" val="16018197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pitchFamily="34" charset="0"/>
              </a:defRPr>
            </a:lvl1pPr>
          </a:lstStyle>
          <a:p>
            <a:pPr>
              <a:defRPr/>
            </a:pPr>
            <a:fld id="{C7CD2376-BE0C-4EAA-BD1A-C19D1F2AD39A}" type="slidenum">
              <a:rPr lang="es-ES"/>
              <a:pPr>
                <a:defRPr/>
              </a:pPr>
              <a:t>‹Nº›</a:t>
            </a:fld>
            <a:endParaRPr lang="es-ES"/>
          </a:p>
        </p:txBody>
      </p:sp>
    </p:spTree>
    <p:extLst>
      <p:ext uri="{BB962C8B-B14F-4D97-AF65-F5344CB8AC3E}">
        <p14:creationId xmlns:p14="http://schemas.microsoft.com/office/powerpoint/2010/main" val="2584062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6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3538F4A-1FBA-4590-905C-2BF591463D48}" type="slidenum">
              <a:rPr lang="es-ES"/>
              <a:pPr>
                <a:defRPr/>
              </a:pPr>
              <a:t>‹Nº›</a:t>
            </a:fld>
            <a:endParaRPr lang="es-ES"/>
          </a:p>
        </p:txBody>
      </p:sp>
    </p:spTree>
    <p:extLst>
      <p:ext uri="{BB962C8B-B14F-4D97-AF65-F5344CB8AC3E}">
        <p14:creationId xmlns:p14="http://schemas.microsoft.com/office/powerpoint/2010/main" val="659093204"/>
      </p:ext>
    </p:extLst>
  </p:cSld>
  <p:clrMapOvr>
    <a:masterClrMapping/>
  </p:clrMapOvr>
  <p:transition>
    <p:random/>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sz="half" idx="1"/>
          </p:nvPr>
        </p:nvSpPr>
        <p:spPr>
          <a:xfrm>
            <a:off x="685800" y="1981200"/>
            <a:ext cx="3810000" cy="4114800"/>
          </a:xfrm>
        </p:spPr>
        <p:txBody>
          <a:bodyPr/>
          <a:lstStyle/>
          <a:p>
            <a:pPr lvl="0"/>
            <a:endParaRPr lang="es-ES" noProof="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78ACFE36-FE03-4F9E-A215-822458989075}" type="slidenum">
              <a:rPr lang="es-ES"/>
              <a:pPr>
                <a:defRPr/>
              </a:pPr>
              <a:t>‹Nº›</a:t>
            </a:fld>
            <a:endParaRPr lang="es-ES"/>
          </a:p>
        </p:txBody>
      </p:sp>
    </p:spTree>
    <p:extLst>
      <p:ext uri="{BB962C8B-B14F-4D97-AF65-F5344CB8AC3E}">
        <p14:creationId xmlns:p14="http://schemas.microsoft.com/office/powerpoint/2010/main" val="35767380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0FD212-9784-4C18-9834-18DFEF0548D8}" type="slidenum">
              <a:rPr lang="en-US"/>
              <a:pPr>
                <a:defRPr/>
              </a:pPr>
              <a:t>‹Nº›</a:t>
            </a:fld>
            <a:endParaRPr lang="en-US"/>
          </a:p>
        </p:txBody>
      </p:sp>
    </p:spTree>
    <p:extLst>
      <p:ext uri="{BB962C8B-B14F-4D97-AF65-F5344CB8AC3E}">
        <p14:creationId xmlns:p14="http://schemas.microsoft.com/office/powerpoint/2010/main" val="394073615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925AEF3-4B5F-40C5-A9E5-E85882E9D959}" type="slidenum">
              <a:rPr lang="en-US"/>
              <a:pPr>
                <a:defRPr/>
              </a:pPr>
              <a:t>‹Nº›</a:t>
            </a:fld>
            <a:endParaRPr lang="en-US"/>
          </a:p>
        </p:txBody>
      </p:sp>
    </p:spTree>
    <p:extLst>
      <p:ext uri="{BB962C8B-B14F-4D97-AF65-F5344CB8AC3E}">
        <p14:creationId xmlns:p14="http://schemas.microsoft.com/office/powerpoint/2010/main" val="16860809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D4C2FB9-7247-4D0E-AB57-B717EE406603}" type="slidenum">
              <a:rPr lang="en-US"/>
              <a:pPr>
                <a:defRPr/>
              </a:pPr>
              <a:t>‹Nº›</a:t>
            </a:fld>
            <a:endParaRPr lang="en-US"/>
          </a:p>
        </p:txBody>
      </p:sp>
    </p:spTree>
    <p:extLst>
      <p:ext uri="{BB962C8B-B14F-4D97-AF65-F5344CB8AC3E}">
        <p14:creationId xmlns:p14="http://schemas.microsoft.com/office/powerpoint/2010/main" val="11946064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75A0C9F-4A8B-44AB-9D53-561D08207090}" type="slidenum">
              <a:rPr lang="en-US"/>
              <a:pPr>
                <a:defRPr/>
              </a:pPr>
              <a:t>‹Nº›</a:t>
            </a:fld>
            <a:endParaRPr lang="en-US"/>
          </a:p>
        </p:txBody>
      </p:sp>
    </p:spTree>
    <p:extLst>
      <p:ext uri="{BB962C8B-B14F-4D97-AF65-F5344CB8AC3E}">
        <p14:creationId xmlns:p14="http://schemas.microsoft.com/office/powerpoint/2010/main" val="363298780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4C1D1C7-1AA0-4ACF-95CB-D1B19BA3AD0C}" type="slidenum">
              <a:rPr lang="en-US"/>
              <a:pPr>
                <a:defRPr/>
              </a:pPr>
              <a:t>‹Nº›</a:t>
            </a:fld>
            <a:endParaRPr lang="en-US"/>
          </a:p>
        </p:txBody>
      </p:sp>
    </p:spTree>
    <p:extLst>
      <p:ext uri="{BB962C8B-B14F-4D97-AF65-F5344CB8AC3E}">
        <p14:creationId xmlns:p14="http://schemas.microsoft.com/office/powerpoint/2010/main" val="41366208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CABC1AB-069E-456D-A46A-CD4836B88A27}" type="slidenum">
              <a:rPr lang="en-US"/>
              <a:pPr>
                <a:defRPr/>
              </a:pPr>
              <a:t>‹Nº›</a:t>
            </a:fld>
            <a:endParaRPr lang="en-US"/>
          </a:p>
        </p:txBody>
      </p:sp>
    </p:spTree>
    <p:extLst>
      <p:ext uri="{BB962C8B-B14F-4D97-AF65-F5344CB8AC3E}">
        <p14:creationId xmlns:p14="http://schemas.microsoft.com/office/powerpoint/2010/main" val="154240200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9473F30-C122-45E9-B089-65CEEA9B9D9F}" type="slidenum">
              <a:rPr lang="en-US"/>
              <a:pPr>
                <a:defRPr/>
              </a:pPr>
              <a:t>‹Nº›</a:t>
            </a:fld>
            <a:endParaRPr lang="en-US"/>
          </a:p>
        </p:txBody>
      </p:sp>
    </p:spTree>
    <p:extLst>
      <p:ext uri="{BB962C8B-B14F-4D97-AF65-F5344CB8AC3E}">
        <p14:creationId xmlns:p14="http://schemas.microsoft.com/office/powerpoint/2010/main" val="2908191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0C9D583-7762-40C9-9F86-66ACF1F728A5}" type="slidenum">
              <a:rPr lang="en-US"/>
              <a:pPr>
                <a:defRPr/>
              </a:pPr>
              <a:t>‹Nº›</a:t>
            </a:fld>
            <a:endParaRPr lang="en-US"/>
          </a:p>
        </p:txBody>
      </p:sp>
    </p:spTree>
    <p:extLst>
      <p:ext uri="{BB962C8B-B14F-4D97-AF65-F5344CB8AC3E}">
        <p14:creationId xmlns:p14="http://schemas.microsoft.com/office/powerpoint/2010/main" val="25015725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3D89118-239D-442B-85FE-5D34F01AAD86}" type="slidenum">
              <a:rPr lang="en-US"/>
              <a:pPr>
                <a:defRPr/>
              </a:pPr>
              <a:t>‹Nº›</a:t>
            </a:fld>
            <a:endParaRPr lang="en-US"/>
          </a:p>
        </p:txBody>
      </p:sp>
    </p:spTree>
    <p:extLst>
      <p:ext uri="{BB962C8B-B14F-4D97-AF65-F5344CB8AC3E}">
        <p14:creationId xmlns:p14="http://schemas.microsoft.com/office/powerpoint/2010/main" val="970020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B6C2AC4-5F8C-4519-B9DF-E63D099BFB5F}" type="slidenum">
              <a:rPr lang="es-ES"/>
              <a:pPr>
                <a:defRPr/>
              </a:pPr>
              <a:t>‹Nº›</a:t>
            </a:fld>
            <a:endParaRPr lang="es-ES"/>
          </a:p>
        </p:txBody>
      </p:sp>
    </p:spTree>
    <p:extLst>
      <p:ext uri="{BB962C8B-B14F-4D97-AF65-F5344CB8AC3E}">
        <p14:creationId xmlns:p14="http://schemas.microsoft.com/office/powerpoint/2010/main" val="966089439"/>
      </p:ext>
    </p:extLst>
  </p:cSld>
  <p:clrMapOvr>
    <a:masterClrMapping/>
  </p:clrMapOvr>
  <p:transition>
    <p:random/>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AAC78AD-CE7D-4243-8626-BE829A0AD23B}" type="slidenum">
              <a:rPr lang="en-US"/>
              <a:pPr>
                <a:defRPr/>
              </a:pPr>
              <a:t>‹Nº›</a:t>
            </a:fld>
            <a:endParaRPr lang="en-US"/>
          </a:p>
        </p:txBody>
      </p:sp>
    </p:spTree>
    <p:extLst>
      <p:ext uri="{BB962C8B-B14F-4D97-AF65-F5344CB8AC3E}">
        <p14:creationId xmlns:p14="http://schemas.microsoft.com/office/powerpoint/2010/main" val="98977252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3" y="27467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73BBA5-7172-4F02-BBBF-997D6D78FC38}" type="slidenum">
              <a:rPr lang="en-US"/>
              <a:pPr>
                <a:defRPr/>
              </a:pPr>
              <a:t>‹Nº›</a:t>
            </a:fld>
            <a:endParaRPr lang="en-US"/>
          </a:p>
        </p:txBody>
      </p:sp>
    </p:spTree>
    <p:extLst>
      <p:ext uri="{BB962C8B-B14F-4D97-AF65-F5344CB8AC3E}">
        <p14:creationId xmlns:p14="http://schemas.microsoft.com/office/powerpoint/2010/main" val="6923849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13"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13" y="1600206"/>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13539B8-C8E8-4418-81B7-F0769955F235}" type="slidenum">
              <a:rPr lang="en-US"/>
              <a:pPr>
                <a:defRPr/>
              </a:pPr>
              <a:t>‹Nº›</a:t>
            </a:fld>
            <a:endParaRPr lang="en-US"/>
          </a:p>
        </p:txBody>
      </p:sp>
    </p:spTree>
    <p:extLst>
      <p:ext uri="{BB962C8B-B14F-4D97-AF65-F5344CB8AC3E}">
        <p14:creationId xmlns:p14="http://schemas.microsoft.com/office/powerpoint/2010/main" val="18894010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38" y="1122363"/>
            <a:ext cx="6858001"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38" y="3602038"/>
            <a:ext cx="6858001" cy="1655762"/>
          </a:xfrm>
        </p:spPr>
        <p:txBody>
          <a:bodyPr/>
          <a:lstStyle>
            <a:lvl1pPr marL="0" indent="0" algn="ctr">
              <a:buNone/>
              <a:defRPr sz="2500"/>
            </a:lvl1pPr>
            <a:lvl2pPr marL="454866" indent="0" algn="ctr">
              <a:buNone/>
              <a:defRPr sz="2000"/>
            </a:lvl2pPr>
            <a:lvl3pPr marL="909699" indent="0" algn="ctr">
              <a:buNone/>
              <a:defRPr sz="1800"/>
            </a:lvl3pPr>
            <a:lvl4pPr marL="1364564" indent="0" algn="ctr">
              <a:buNone/>
              <a:defRPr sz="1600"/>
            </a:lvl4pPr>
            <a:lvl5pPr marL="1819398" indent="0" algn="ctr">
              <a:buNone/>
              <a:defRPr sz="1600"/>
            </a:lvl5pPr>
            <a:lvl6pPr marL="2274248" indent="0" algn="ctr">
              <a:buNone/>
              <a:defRPr sz="1600"/>
            </a:lvl6pPr>
            <a:lvl7pPr marL="2729124" indent="0" algn="ctr">
              <a:buNone/>
              <a:defRPr sz="1600"/>
            </a:lvl7pPr>
            <a:lvl8pPr marL="3183960" indent="0" algn="ctr">
              <a:buNone/>
              <a:defRPr sz="1600"/>
            </a:lvl8pPr>
            <a:lvl9pPr marL="3638806"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230858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330441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4130" y="1710171"/>
            <a:ext cx="7886701"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4130" y="4589842"/>
            <a:ext cx="7886701" cy="1500187"/>
          </a:xfrm>
        </p:spPr>
        <p:txBody>
          <a:bodyPr/>
          <a:lstStyle>
            <a:lvl1pPr marL="0" indent="0">
              <a:buNone/>
              <a:defRPr sz="2500">
                <a:solidFill>
                  <a:schemeClr val="tx1">
                    <a:tint val="75000"/>
                  </a:schemeClr>
                </a:solidFill>
              </a:defRPr>
            </a:lvl1pPr>
            <a:lvl2pPr marL="454866" indent="0">
              <a:buNone/>
              <a:defRPr sz="2000">
                <a:solidFill>
                  <a:schemeClr val="tx1">
                    <a:tint val="75000"/>
                  </a:schemeClr>
                </a:solidFill>
              </a:defRPr>
            </a:lvl2pPr>
            <a:lvl3pPr marL="909699" indent="0">
              <a:buNone/>
              <a:defRPr sz="1800">
                <a:solidFill>
                  <a:schemeClr val="tx1">
                    <a:tint val="75000"/>
                  </a:schemeClr>
                </a:solidFill>
              </a:defRPr>
            </a:lvl3pPr>
            <a:lvl4pPr marL="1364564" indent="0">
              <a:buNone/>
              <a:defRPr sz="1600">
                <a:solidFill>
                  <a:schemeClr val="tx1">
                    <a:tint val="75000"/>
                  </a:schemeClr>
                </a:solidFill>
              </a:defRPr>
            </a:lvl4pPr>
            <a:lvl5pPr marL="1819398" indent="0">
              <a:buNone/>
              <a:defRPr sz="1600">
                <a:solidFill>
                  <a:schemeClr val="tx1">
                    <a:tint val="75000"/>
                  </a:schemeClr>
                </a:solidFill>
              </a:defRPr>
            </a:lvl5pPr>
            <a:lvl6pPr marL="2274248" indent="0">
              <a:buNone/>
              <a:defRPr sz="1600">
                <a:solidFill>
                  <a:schemeClr val="tx1">
                    <a:tint val="75000"/>
                  </a:schemeClr>
                </a:solidFill>
              </a:defRPr>
            </a:lvl6pPr>
            <a:lvl7pPr marL="2729124" indent="0">
              <a:buNone/>
              <a:defRPr sz="1600">
                <a:solidFill>
                  <a:schemeClr val="tx1">
                    <a:tint val="75000"/>
                  </a:schemeClr>
                </a:solidFill>
              </a:defRPr>
            </a:lvl7pPr>
            <a:lvl8pPr marL="3183960" indent="0">
              <a:buNone/>
              <a:defRPr sz="1600">
                <a:solidFill>
                  <a:schemeClr val="tx1">
                    <a:tint val="75000"/>
                  </a:schemeClr>
                </a:solidFill>
              </a:defRPr>
            </a:lvl8pPr>
            <a:lvl9pPr marL="3638806"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2664359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104344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15" y="365134"/>
            <a:ext cx="7886701"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5" y="1681163"/>
            <a:ext cx="3868340" cy="823912"/>
          </a:xfrm>
        </p:spPr>
        <p:txBody>
          <a:bodyPr anchor="b"/>
          <a:lstStyle>
            <a:lvl1pPr marL="0" indent="0">
              <a:buNone/>
              <a:defRPr sz="2500" b="1"/>
            </a:lvl1pPr>
            <a:lvl2pPr marL="454866" indent="0">
              <a:buNone/>
              <a:defRPr sz="2000" b="1"/>
            </a:lvl2pPr>
            <a:lvl3pPr marL="909699" indent="0">
              <a:buNone/>
              <a:defRPr sz="1800" b="1"/>
            </a:lvl3pPr>
            <a:lvl4pPr marL="1364564" indent="0">
              <a:buNone/>
              <a:defRPr sz="1600" b="1"/>
            </a:lvl4pPr>
            <a:lvl5pPr marL="1819398" indent="0">
              <a:buNone/>
              <a:defRPr sz="1600" b="1"/>
            </a:lvl5pPr>
            <a:lvl6pPr marL="2274248" indent="0">
              <a:buNone/>
              <a:defRPr sz="1600" b="1"/>
            </a:lvl6pPr>
            <a:lvl7pPr marL="2729124" indent="0">
              <a:buNone/>
              <a:defRPr sz="1600" b="1"/>
            </a:lvl7pPr>
            <a:lvl8pPr marL="3183960" indent="0">
              <a:buNone/>
              <a:defRPr sz="1600" b="1"/>
            </a:lvl8pPr>
            <a:lvl9pPr marL="3638806"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5"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4" y="1681163"/>
            <a:ext cx="3887390" cy="823912"/>
          </a:xfrm>
        </p:spPr>
        <p:txBody>
          <a:bodyPr anchor="b"/>
          <a:lstStyle>
            <a:lvl1pPr marL="0" indent="0">
              <a:buNone/>
              <a:defRPr sz="2500" b="1"/>
            </a:lvl1pPr>
            <a:lvl2pPr marL="454866" indent="0">
              <a:buNone/>
              <a:defRPr sz="2000" b="1"/>
            </a:lvl2pPr>
            <a:lvl3pPr marL="909699" indent="0">
              <a:buNone/>
              <a:defRPr sz="1800" b="1"/>
            </a:lvl3pPr>
            <a:lvl4pPr marL="1364564" indent="0">
              <a:buNone/>
              <a:defRPr sz="1600" b="1"/>
            </a:lvl4pPr>
            <a:lvl5pPr marL="1819398" indent="0">
              <a:buNone/>
              <a:defRPr sz="1600" b="1"/>
            </a:lvl5pPr>
            <a:lvl6pPr marL="2274248" indent="0">
              <a:buNone/>
              <a:defRPr sz="1600" b="1"/>
            </a:lvl6pPr>
            <a:lvl7pPr marL="2729124" indent="0">
              <a:buNone/>
              <a:defRPr sz="1600" b="1"/>
            </a:lvl7pPr>
            <a:lvl8pPr marL="3183960" indent="0">
              <a:buNone/>
              <a:defRPr sz="1600" b="1"/>
            </a:lvl8pPr>
            <a:lvl9pPr marL="3638806"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4" y="2505075"/>
            <a:ext cx="388739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928949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4129469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76442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4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E31FB3A-D841-4AD4-92A9-D16E17414E76}" type="slidenum">
              <a:rPr lang="es-ES"/>
              <a:pPr>
                <a:defRPr/>
              </a:pPr>
              <a:t>‹Nº›</a:t>
            </a:fld>
            <a:endParaRPr lang="es-ES"/>
          </a:p>
        </p:txBody>
      </p:sp>
    </p:spTree>
    <p:extLst>
      <p:ext uri="{BB962C8B-B14F-4D97-AF65-F5344CB8AC3E}">
        <p14:creationId xmlns:p14="http://schemas.microsoft.com/office/powerpoint/2010/main" val="2618643130"/>
      </p:ext>
    </p:extLst>
  </p:cSld>
  <p:clrMapOvr>
    <a:masterClrMapping/>
  </p:clrMapOvr>
  <p:transition>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13" y="457200"/>
            <a:ext cx="2949178"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2" y="987855"/>
            <a:ext cx="4629150" cy="4873625"/>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913" y="2057400"/>
            <a:ext cx="2949178" cy="3811588"/>
          </a:xfrm>
        </p:spPr>
        <p:txBody>
          <a:bodyPr/>
          <a:lstStyle>
            <a:lvl1pPr marL="0" indent="0">
              <a:buNone/>
              <a:defRPr sz="1600"/>
            </a:lvl1pPr>
            <a:lvl2pPr marL="454866" indent="0">
              <a:buNone/>
              <a:defRPr sz="1300"/>
            </a:lvl2pPr>
            <a:lvl3pPr marL="909699" indent="0">
              <a:buNone/>
              <a:defRPr sz="1200"/>
            </a:lvl3pPr>
            <a:lvl4pPr marL="1364564" indent="0">
              <a:buNone/>
              <a:defRPr sz="1000"/>
            </a:lvl4pPr>
            <a:lvl5pPr marL="1819398" indent="0">
              <a:buNone/>
              <a:defRPr sz="1000"/>
            </a:lvl5pPr>
            <a:lvl6pPr marL="2274248" indent="0">
              <a:buNone/>
              <a:defRPr sz="1000"/>
            </a:lvl6pPr>
            <a:lvl7pPr marL="2729124" indent="0">
              <a:buNone/>
              <a:defRPr sz="1000"/>
            </a:lvl7pPr>
            <a:lvl8pPr marL="3183960" indent="0">
              <a:buNone/>
              <a:defRPr sz="1000"/>
            </a:lvl8pPr>
            <a:lvl9pPr marL="3638806"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062880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13" y="457200"/>
            <a:ext cx="2949178"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2" y="987855"/>
            <a:ext cx="4629150" cy="4873625"/>
          </a:xfrm>
        </p:spPr>
        <p:txBody>
          <a:bodyPr/>
          <a:lstStyle>
            <a:lvl1pPr marL="0" indent="0">
              <a:buNone/>
              <a:defRPr sz="3200"/>
            </a:lvl1pPr>
            <a:lvl2pPr marL="454866" indent="0">
              <a:buNone/>
              <a:defRPr sz="2800"/>
            </a:lvl2pPr>
            <a:lvl3pPr marL="909699" indent="0">
              <a:buNone/>
              <a:defRPr sz="2500"/>
            </a:lvl3pPr>
            <a:lvl4pPr marL="1364564" indent="0">
              <a:buNone/>
              <a:defRPr sz="2000"/>
            </a:lvl4pPr>
            <a:lvl5pPr marL="1819398" indent="0">
              <a:buNone/>
              <a:defRPr sz="2000"/>
            </a:lvl5pPr>
            <a:lvl6pPr marL="2274248" indent="0">
              <a:buNone/>
              <a:defRPr sz="2000"/>
            </a:lvl6pPr>
            <a:lvl7pPr marL="2729124" indent="0">
              <a:buNone/>
              <a:defRPr sz="2000"/>
            </a:lvl7pPr>
            <a:lvl8pPr marL="3183960" indent="0">
              <a:buNone/>
              <a:defRPr sz="2000"/>
            </a:lvl8pPr>
            <a:lvl9pPr marL="3638806" indent="0">
              <a:buNone/>
              <a:defRPr sz="2000"/>
            </a:lvl9pPr>
          </a:lstStyle>
          <a:p>
            <a:endParaRPr lang="es-ES"/>
          </a:p>
        </p:txBody>
      </p:sp>
      <p:sp>
        <p:nvSpPr>
          <p:cNvPr id="4" name="Marcador de texto 3"/>
          <p:cNvSpPr>
            <a:spLocks noGrp="1"/>
          </p:cNvSpPr>
          <p:nvPr>
            <p:ph type="body" sz="half" idx="2"/>
          </p:nvPr>
        </p:nvSpPr>
        <p:spPr>
          <a:xfrm>
            <a:off x="629913" y="2057400"/>
            <a:ext cx="2949178" cy="3811588"/>
          </a:xfrm>
        </p:spPr>
        <p:txBody>
          <a:bodyPr/>
          <a:lstStyle>
            <a:lvl1pPr marL="0" indent="0">
              <a:buNone/>
              <a:defRPr sz="1600"/>
            </a:lvl1pPr>
            <a:lvl2pPr marL="454866" indent="0">
              <a:buNone/>
              <a:defRPr sz="1300"/>
            </a:lvl2pPr>
            <a:lvl3pPr marL="909699" indent="0">
              <a:buNone/>
              <a:defRPr sz="1200"/>
            </a:lvl3pPr>
            <a:lvl4pPr marL="1364564" indent="0">
              <a:buNone/>
              <a:defRPr sz="1000"/>
            </a:lvl4pPr>
            <a:lvl5pPr marL="1819398" indent="0">
              <a:buNone/>
              <a:defRPr sz="1000"/>
            </a:lvl5pPr>
            <a:lvl6pPr marL="2274248" indent="0">
              <a:buNone/>
              <a:defRPr sz="1000"/>
            </a:lvl6pPr>
            <a:lvl7pPr marL="2729124" indent="0">
              <a:buNone/>
              <a:defRPr sz="1000"/>
            </a:lvl7pPr>
            <a:lvl8pPr marL="3183960" indent="0">
              <a:buNone/>
              <a:defRPr sz="1000"/>
            </a:lvl8pPr>
            <a:lvl9pPr marL="3638806"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4715414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3687080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7" y="365127"/>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5" y="365127"/>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ECA6ED4-093C-473C-B7E4-180C9F52AFEE}" type="datetimeFigureOut">
              <a:rPr lang="es-ES" smtClean="0">
                <a:solidFill>
                  <a:prstClr val="black">
                    <a:tint val="75000"/>
                  </a:prstClr>
                </a:solidFill>
              </a:rPr>
              <a:pPr/>
              <a:t>27/11/2015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2FC4E0-4113-4565-B8C6-12094CF0682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5013320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2" descr="C:\Users\hp\Desktop\interior 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6081" y="2130821"/>
            <a:ext cx="7772401"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1" y="3886200"/>
            <a:ext cx="6400800" cy="1752600"/>
          </a:xfrm>
          <a:prstGeom prst="rect">
            <a:avLst/>
          </a:prstGeom>
        </p:spPr>
        <p:txBody>
          <a:bodyPr lIns="107080" tIns="53582" rIns="107080" bIns="53582"/>
          <a:lstStyle>
            <a:lvl1pPr marL="0" indent="0" algn="ctr">
              <a:buNone/>
              <a:defRPr>
                <a:solidFill>
                  <a:schemeClr val="tx1">
                    <a:tint val="75000"/>
                  </a:schemeClr>
                </a:solidFill>
              </a:defRPr>
            </a:lvl1pPr>
            <a:lvl2pPr marL="535386" indent="0" algn="ctr">
              <a:buNone/>
              <a:defRPr>
                <a:solidFill>
                  <a:schemeClr val="tx1">
                    <a:tint val="75000"/>
                  </a:schemeClr>
                </a:solidFill>
              </a:defRPr>
            </a:lvl2pPr>
            <a:lvl3pPr marL="1070737" indent="0" algn="ctr">
              <a:buNone/>
              <a:defRPr>
                <a:solidFill>
                  <a:schemeClr val="tx1">
                    <a:tint val="75000"/>
                  </a:schemeClr>
                </a:solidFill>
              </a:defRPr>
            </a:lvl3pPr>
            <a:lvl4pPr marL="1606089" indent="0" algn="ctr">
              <a:buNone/>
              <a:defRPr>
                <a:solidFill>
                  <a:schemeClr val="tx1">
                    <a:tint val="75000"/>
                  </a:schemeClr>
                </a:solidFill>
              </a:defRPr>
            </a:lvl4pPr>
            <a:lvl5pPr marL="2141492" indent="0" algn="ctr">
              <a:buNone/>
              <a:defRPr>
                <a:solidFill>
                  <a:schemeClr val="tx1">
                    <a:tint val="75000"/>
                  </a:schemeClr>
                </a:solidFill>
              </a:defRPr>
            </a:lvl5pPr>
            <a:lvl6pPr marL="2676831" indent="0" algn="ctr">
              <a:buNone/>
              <a:defRPr>
                <a:solidFill>
                  <a:schemeClr val="tx1">
                    <a:tint val="75000"/>
                  </a:schemeClr>
                </a:solidFill>
              </a:defRPr>
            </a:lvl6pPr>
            <a:lvl7pPr marL="3212205" indent="0" algn="ctr">
              <a:buNone/>
              <a:defRPr>
                <a:solidFill>
                  <a:schemeClr val="tx1">
                    <a:tint val="75000"/>
                  </a:schemeClr>
                </a:solidFill>
              </a:defRPr>
            </a:lvl7pPr>
            <a:lvl8pPr marL="3747580" indent="0" algn="ctr">
              <a:buNone/>
              <a:defRPr>
                <a:solidFill>
                  <a:schemeClr val="tx1">
                    <a:tint val="75000"/>
                  </a:schemeClr>
                </a:solidFill>
              </a:defRPr>
            </a:lvl8pPr>
            <a:lvl9pPr marL="4282954"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26629698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2" descr="C:\Users\hp\Desktop\interior 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13" y="214290"/>
            <a:ext cx="8229600" cy="1143000"/>
          </a:xfrm>
          <a:prstGeom prst="rect">
            <a:avLst/>
          </a:prstGeom>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28622" y="1500174"/>
            <a:ext cx="8229600" cy="4286280"/>
          </a:xfrm>
          <a:prstGeom prst="rect">
            <a:avLst/>
          </a:prstGeom>
        </p:spPr>
        <p:txBody>
          <a:bodyPr lIns="107080" tIns="53582" rIns="107080" bIns="53582"/>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38763423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681"/>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067293A1-FC02-4C9F-88EB-06DE6430ABC6}" type="slidenum">
              <a:rPr lang="es-ES"/>
              <a:pPr>
                <a:defRPr/>
              </a:pPr>
              <a:t>‹Nº›</a:t>
            </a:fld>
            <a:endParaRPr lang="es-ES"/>
          </a:p>
        </p:txBody>
      </p:sp>
    </p:spTree>
    <p:extLst>
      <p:ext uri="{BB962C8B-B14F-4D97-AF65-F5344CB8AC3E}">
        <p14:creationId xmlns:p14="http://schemas.microsoft.com/office/powerpoint/2010/main" val="3815265519"/>
      </p:ext>
    </p:extLst>
  </p:cSld>
  <p:clrMapOvr>
    <a:masterClrMapping/>
  </p:clrMapOvr>
  <p:transition spd="slow"/>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A66C9DB2-F70A-4540-919A-13ABD0B461AA}" type="slidenum">
              <a:rPr lang="es-ES"/>
              <a:pPr>
                <a:defRPr/>
              </a:pPr>
              <a:t>‹Nº›</a:t>
            </a:fld>
            <a:endParaRPr lang="es-ES"/>
          </a:p>
        </p:txBody>
      </p:sp>
    </p:spTree>
    <p:extLst>
      <p:ext uri="{BB962C8B-B14F-4D97-AF65-F5344CB8AC3E}">
        <p14:creationId xmlns:p14="http://schemas.microsoft.com/office/powerpoint/2010/main" val="3110738487"/>
      </p:ext>
    </p:extLst>
  </p:cSld>
  <p:clrMapOvr>
    <a:masterClrMapping/>
  </p:clrMapOvr>
  <p:transition spd="slow"/>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7156"/>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CDEE8C74-5082-4477-9D87-AF154CD8FC42}" type="slidenum">
              <a:rPr lang="es-ES"/>
              <a:pPr>
                <a:defRPr/>
              </a:pPr>
              <a:t>‹Nº›</a:t>
            </a:fld>
            <a:endParaRPr lang="es-ES"/>
          </a:p>
        </p:txBody>
      </p:sp>
    </p:spTree>
    <p:extLst>
      <p:ext uri="{BB962C8B-B14F-4D97-AF65-F5344CB8AC3E}">
        <p14:creationId xmlns:p14="http://schemas.microsoft.com/office/powerpoint/2010/main" val="1073164462"/>
      </p:ext>
    </p:extLst>
  </p:cSld>
  <p:clrMapOvr>
    <a:masterClrMapping/>
  </p:clrMapOvr>
  <p:transition spd="slow"/>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atin typeface="Arial" charset="0"/>
              </a:defRPr>
            </a:lvl1pPr>
          </a:lstStyle>
          <a:p>
            <a:pPr>
              <a:defRPr/>
            </a:pPr>
            <a:fld id="{1ACC022C-D848-4BB2-9E49-8647B2A426B0}" type="slidenum">
              <a:rPr lang="es-ES"/>
              <a:pPr>
                <a:defRPr/>
              </a:pPr>
              <a:t>‹Nº›</a:t>
            </a:fld>
            <a:endParaRPr lang="es-ES"/>
          </a:p>
        </p:txBody>
      </p:sp>
    </p:spTree>
    <p:extLst>
      <p:ext uri="{BB962C8B-B14F-4D97-AF65-F5344CB8AC3E}">
        <p14:creationId xmlns:p14="http://schemas.microsoft.com/office/powerpoint/2010/main" val="213087562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1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2F49D49-9CF4-4561-B8B8-18CE91BBE0A0}" type="slidenum">
              <a:rPr lang="es-ES"/>
              <a:pPr>
                <a:defRPr/>
              </a:pPr>
              <a:t>‹Nº›</a:t>
            </a:fld>
            <a:endParaRPr lang="es-ES"/>
          </a:p>
        </p:txBody>
      </p:sp>
    </p:spTree>
    <p:extLst>
      <p:ext uri="{BB962C8B-B14F-4D97-AF65-F5344CB8AC3E}">
        <p14:creationId xmlns:p14="http://schemas.microsoft.com/office/powerpoint/2010/main" val="3003632313"/>
      </p:ext>
    </p:extLst>
  </p:cSld>
  <p:clrMapOvr>
    <a:masterClrMapping/>
  </p:clrMapOvr>
  <p:transition>
    <p:rand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15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1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b="1">
                <a:latin typeface="Arial" charset="0"/>
              </a:defRPr>
            </a:lvl1pPr>
          </a:lstStyle>
          <a:p>
            <a:pPr>
              <a:defRPr/>
            </a:pPr>
            <a:fld id="{7C62A749-1080-4D64-A38D-E51C77B18199}" type="slidenum">
              <a:rPr lang="es-ES"/>
              <a:pPr>
                <a:defRPr/>
              </a:pPr>
              <a:t>‹Nº›</a:t>
            </a:fld>
            <a:endParaRPr lang="es-ES"/>
          </a:p>
        </p:txBody>
      </p:sp>
    </p:spTree>
    <p:extLst>
      <p:ext uri="{BB962C8B-B14F-4D97-AF65-F5344CB8AC3E}">
        <p14:creationId xmlns:p14="http://schemas.microsoft.com/office/powerpoint/2010/main" val="2992604787"/>
      </p:ext>
    </p:extLst>
  </p:cSld>
  <p:clrMapOvr>
    <a:masterClrMapping/>
  </p:clrMapOvr>
  <p:transition spd="slow"/>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b="1">
                <a:latin typeface="Arial" charset="0"/>
              </a:defRPr>
            </a:lvl1pPr>
          </a:lstStyle>
          <a:p>
            <a:pPr>
              <a:defRPr/>
            </a:pPr>
            <a:fld id="{6CC6AC32-0CC3-4AC8-80C5-827AB6B27B1A}" type="slidenum">
              <a:rPr lang="es-ES"/>
              <a:pPr>
                <a:defRPr/>
              </a:pPr>
              <a:t>‹Nº›</a:t>
            </a:fld>
            <a:endParaRPr lang="es-ES"/>
          </a:p>
        </p:txBody>
      </p:sp>
    </p:spTree>
    <p:extLst>
      <p:ext uri="{BB962C8B-B14F-4D97-AF65-F5344CB8AC3E}">
        <p14:creationId xmlns:p14="http://schemas.microsoft.com/office/powerpoint/2010/main" val="2482906338"/>
      </p:ext>
    </p:extLst>
  </p:cSld>
  <p:clrMapOvr>
    <a:masterClrMapping/>
  </p:clrMapOvr>
  <p:transition spd="slow"/>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b="1">
                <a:latin typeface="Arial" charset="0"/>
              </a:defRPr>
            </a:lvl1pPr>
          </a:lstStyle>
          <a:p>
            <a:pPr>
              <a:defRPr/>
            </a:pPr>
            <a:fld id="{EAFEC8B3-9C46-48E3-8EB7-229127E85D8C}" type="slidenum">
              <a:rPr lang="es-ES"/>
              <a:pPr>
                <a:defRPr/>
              </a:pPr>
              <a:t>‹Nº›</a:t>
            </a:fld>
            <a:endParaRPr lang="es-ES"/>
          </a:p>
        </p:txBody>
      </p:sp>
    </p:spTree>
    <p:extLst>
      <p:ext uri="{BB962C8B-B14F-4D97-AF65-F5344CB8AC3E}">
        <p14:creationId xmlns:p14="http://schemas.microsoft.com/office/powerpoint/2010/main" val="3481566715"/>
      </p:ext>
    </p:extLst>
  </p:cSld>
  <p:clrMapOvr>
    <a:masterClrMapping/>
  </p:clrMapOvr>
  <p:transition spd="slow"/>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3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atin typeface="Arial" charset="0"/>
              </a:defRPr>
            </a:lvl1pPr>
          </a:lstStyle>
          <a:p>
            <a:pPr>
              <a:defRPr/>
            </a:pPr>
            <a:fld id="{F96FA478-EAAA-45C6-8FC7-D665D1A2F6BD}" type="slidenum">
              <a:rPr lang="es-ES"/>
              <a:pPr>
                <a:defRPr/>
              </a:pPr>
              <a:t>‹Nº›</a:t>
            </a:fld>
            <a:endParaRPr lang="es-ES"/>
          </a:p>
        </p:txBody>
      </p:sp>
    </p:spTree>
    <p:extLst>
      <p:ext uri="{BB962C8B-B14F-4D97-AF65-F5344CB8AC3E}">
        <p14:creationId xmlns:p14="http://schemas.microsoft.com/office/powerpoint/2010/main" val="3968242597"/>
      </p:ext>
    </p:extLst>
  </p:cSld>
  <p:clrMapOvr>
    <a:masterClrMapping/>
  </p:clrMapOvr>
  <p:transition spd="slow"/>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atin typeface="Arial" charset="0"/>
              </a:defRPr>
            </a:lvl1pPr>
          </a:lstStyle>
          <a:p>
            <a:pPr>
              <a:defRPr/>
            </a:pPr>
            <a:fld id="{F470EDDA-E78C-45C7-8F7C-ED7496665F80}" type="slidenum">
              <a:rPr lang="es-ES"/>
              <a:pPr>
                <a:defRPr/>
              </a:pPr>
              <a:t>‹Nº›</a:t>
            </a:fld>
            <a:endParaRPr lang="es-ES"/>
          </a:p>
        </p:txBody>
      </p:sp>
    </p:spTree>
    <p:extLst>
      <p:ext uri="{BB962C8B-B14F-4D97-AF65-F5344CB8AC3E}">
        <p14:creationId xmlns:p14="http://schemas.microsoft.com/office/powerpoint/2010/main" val="1027833649"/>
      </p:ext>
    </p:extLst>
  </p:cSld>
  <p:clrMapOvr>
    <a:masterClrMapping/>
  </p:clrMapOvr>
  <p:transition spd="slow"/>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DC865B76-2205-44C0-9C07-21EB6441FF2F}" type="slidenum">
              <a:rPr lang="es-ES"/>
              <a:pPr>
                <a:defRPr/>
              </a:pPr>
              <a:t>‹Nº›</a:t>
            </a:fld>
            <a:endParaRPr lang="es-ES"/>
          </a:p>
        </p:txBody>
      </p:sp>
    </p:spTree>
    <p:extLst>
      <p:ext uri="{BB962C8B-B14F-4D97-AF65-F5344CB8AC3E}">
        <p14:creationId xmlns:p14="http://schemas.microsoft.com/office/powerpoint/2010/main" val="3868567780"/>
      </p:ext>
    </p:extLst>
  </p:cSld>
  <p:clrMapOvr>
    <a:masterClrMapping/>
  </p:clrMapOvr>
  <p:transition spd="slow"/>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894"/>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894"/>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2270AAF5-0C62-4E6E-857B-9EEC9BBCA8C4}" type="slidenum">
              <a:rPr lang="es-ES"/>
              <a:pPr>
                <a:defRPr/>
              </a:pPr>
              <a:t>‹Nº›</a:t>
            </a:fld>
            <a:endParaRPr lang="es-ES"/>
          </a:p>
        </p:txBody>
      </p:sp>
    </p:spTree>
    <p:extLst>
      <p:ext uri="{BB962C8B-B14F-4D97-AF65-F5344CB8AC3E}">
        <p14:creationId xmlns:p14="http://schemas.microsoft.com/office/powerpoint/2010/main" val="4161533151"/>
      </p:ext>
    </p:extLst>
  </p:cSld>
  <p:clrMapOvr>
    <a:masterClrMapping/>
  </p:clrMapOvr>
  <p:transition spd="slow"/>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309E7219-4FB9-4AC2-B6B3-60D168D5B606}" type="slidenum">
              <a:rPr lang="es-ES"/>
              <a:pPr>
                <a:defRPr/>
              </a:pPr>
              <a:t>‹Nº›</a:t>
            </a:fld>
            <a:endParaRPr lang="es-ES"/>
          </a:p>
        </p:txBody>
      </p:sp>
    </p:spTree>
    <p:extLst>
      <p:ext uri="{BB962C8B-B14F-4D97-AF65-F5344CB8AC3E}">
        <p14:creationId xmlns:p14="http://schemas.microsoft.com/office/powerpoint/2010/main" val="41983027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F4A81A52-8B2A-433D-A8B0-DBE94A8B85F3}" type="slidenum">
              <a:rPr lang="es-ES"/>
              <a:pPr>
                <a:defRPr/>
              </a:pPr>
              <a:t>‹Nº›</a:t>
            </a:fld>
            <a:endParaRPr lang="es-ES"/>
          </a:p>
        </p:txBody>
      </p:sp>
    </p:spTree>
    <p:extLst>
      <p:ext uri="{BB962C8B-B14F-4D97-AF65-F5344CB8AC3E}">
        <p14:creationId xmlns:p14="http://schemas.microsoft.com/office/powerpoint/2010/main" val="318691372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00832CD4-3906-492F-A26F-793C06B3ABC6}" type="slidenum">
              <a:rPr lang="es-ES"/>
              <a:pPr>
                <a:defRPr/>
              </a:pPr>
              <a:t>‹Nº›</a:t>
            </a:fld>
            <a:endParaRPr lang="es-ES"/>
          </a:p>
        </p:txBody>
      </p:sp>
    </p:spTree>
    <p:extLst>
      <p:ext uri="{BB962C8B-B14F-4D97-AF65-F5344CB8AC3E}">
        <p14:creationId xmlns:p14="http://schemas.microsoft.com/office/powerpoint/2010/main" val="2576296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6E41F14-7B79-4498-849A-8582D1F5AD3E}" type="slidenum">
              <a:rPr lang="es-ES"/>
              <a:pPr>
                <a:defRPr/>
              </a:pPr>
              <a:t>‹Nº›</a:t>
            </a:fld>
            <a:endParaRPr lang="es-ES"/>
          </a:p>
        </p:txBody>
      </p:sp>
    </p:spTree>
    <p:extLst>
      <p:ext uri="{BB962C8B-B14F-4D97-AF65-F5344CB8AC3E}">
        <p14:creationId xmlns:p14="http://schemas.microsoft.com/office/powerpoint/2010/main" val="4036604802"/>
      </p:ext>
    </p:extLst>
  </p:cSld>
  <p:clrMapOvr>
    <a:masterClrMapping/>
  </p:clrMapOvr>
  <p:transition>
    <p:rand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74D84A35-BFCE-411A-9B09-44FB6B4F2E5A}" type="slidenum">
              <a:rPr lang="es-ES"/>
              <a:pPr>
                <a:defRPr/>
              </a:pPr>
              <a:t>‹Nº›</a:t>
            </a:fld>
            <a:endParaRPr lang="es-ES"/>
          </a:p>
        </p:txBody>
      </p:sp>
    </p:spTree>
    <p:extLst>
      <p:ext uri="{BB962C8B-B14F-4D97-AF65-F5344CB8AC3E}">
        <p14:creationId xmlns:p14="http://schemas.microsoft.com/office/powerpoint/2010/main" val="178141222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Arial" pitchFamily="34" charset="0"/>
              </a:defRPr>
            </a:lvl1pPr>
          </a:lstStyle>
          <a:p>
            <a:pPr>
              <a:defRPr/>
            </a:pPr>
            <a:fld id="{F1BB7418-4A38-4C6D-A646-3B82EFFAE60C}" type="slidenum">
              <a:rPr lang="es-ES"/>
              <a:pPr>
                <a:defRPr/>
              </a:pPr>
              <a:t>‹Nº›</a:t>
            </a:fld>
            <a:endParaRPr lang="es-ES"/>
          </a:p>
        </p:txBody>
      </p:sp>
    </p:spTree>
    <p:extLst>
      <p:ext uri="{BB962C8B-B14F-4D97-AF65-F5344CB8AC3E}">
        <p14:creationId xmlns:p14="http://schemas.microsoft.com/office/powerpoint/2010/main" val="400593838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pitchFamily="34" charset="0"/>
              </a:defRPr>
            </a:lvl1pPr>
          </a:lstStyle>
          <a:p>
            <a:pPr>
              <a:defRPr/>
            </a:pPr>
            <a:fld id="{4B618D58-BFC7-41DD-8F77-654202D486C0}" type="slidenum">
              <a:rPr lang="es-ES"/>
              <a:pPr>
                <a:defRPr/>
              </a:pPr>
              <a:t>‹Nº›</a:t>
            </a:fld>
            <a:endParaRPr lang="es-ES"/>
          </a:p>
        </p:txBody>
      </p:sp>
    </p:spTree>
    <p:extLst>
      <p:ext uri="{BB962C8B-B14F-4D97-AF65-F5344CB8AC3E}">
        <p14:creationId xmlns:p14="http://schemas.microsoft.com/office/powerpoint/2010/main" val="395114059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Arial" pitchFamily="34" charset="0"/>
              </a:defRPr>
            </a:lvl1pPr>
          </a:lstStyle>
          <a:p>
            <a:pPr>
              <a:defRPr/>
            </a:pPr>
            <a:fld id="{6583EA4D-98BD-48B4-BF1B-B5A7C1834639}" type="slidenum">
              <a:rPr lang="es-ES"/>
              <a:pPr>
                <a:defRPr/>
              </a:pPr>
              <a:t>‹Nº›</a:t>
            </a:fld>
            <a:endParaRPr lang="es-ES"/>
          </a:p>
        </p:txBody>
      </p:sp>
    </p:spTree>
    <p:extLst>
      <p:ext uri="{BB962C8B-B14F-4D97-AF65-F5344CB8AC3E}">
        <p14:creationId xmlns:p14="http://schemas.microsoft.com/office/powerpoint/2010/main" val="393663311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341BE6C3-9960-4805-99DA-F72EE53EE9CE}" type="slidenum">
              <a:rPr lang="es-ES"/>
              <a:pPr>
                <a:defRPr/>
              </a:pPr>
              <a:t>‹Nº›</a:t>
            </a:fld>
            <a:endParaRPr lang="es-ES"/>
          </a:p>
        </p:txBody>
      </p:sp>
    </p:spTree>
    <p:extLst>
      <p:ext uri="{BB962C8B-B14F-4D97-AF65-F5344CB8AC3E}">
        <p14:creationId xmlns:p14="http://schemas.microsoft.com/office/powerpoint/2010/main" val="345243533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F6B8E92C-280C-472D-B3C3-506617A4655A}" type="slidenum">
              <a:rPr lang="es-ES"/>
              <a:pPr>
                <a:defRPr/>
              </a:pPr>
              <a:t>‹Nº›</a:t>
            </a:fld>
            <a:endParaRPr lang="es-ES"/>
          </a:p>
        </p:txBody>
      </p:sp>
    </p:spTree>
    <p:extLst>
      <p:ext uri="{BB962C8B-B14F-4D97-AF65-F5344CB8AC3E}">
        <p14:creationId xmlns:p14="http://schemas.microsoft.com/office/powerpoint/2010/main" val="31491926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DE81050E-FC10-4C4C-B9D2-0026F52A3AFA}" type="slidenum">
              <a:rPr lang="es-ES"/>
              <a:pPr>
                <a:defRPr/>
              </a:pPr>
              <a:t>‹Nº›</a:t>
            </a:fld>
            <a:endParaRPr lang="es-ES"/>
          </a:p>
        </p:txBody>
      </p:sp>
    </p:spTree>
    <p:extLst>
      <p:ext uri="{BB962C8B-B14F-4D97-AF65-F5344CB8AC3E}">
        <p14:creationId xmlns:p14="http://schemas.microsoft.com/office/powerpoint/2010/main" val="230829416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3BA9B20F-0D2C-4A87-88A7-A9CC62D62E41}" type="slidenum">
              <a:rPr lang="es-ES"/>
              <a:pPr>
                <a:defRPr/>
              </a:pPr>
              <a:t>‹Nº›</a:t>
            </a:fld>
            <a:endParaRPr lang="es-ES"/>
          </a:p>
        </p:txBody>
      </p:sp>
    </p:spTree>
    <p:extLst>
      <p:ext uri="{BB962C8B-B14F-4D97-AF65-F5344CB8AC3E}">
        <p14:creationId xmlns:p14="http://schemas.microsoft.com/office/powerpoint/2010/main" val="423670506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pitchFamily="34" charset="0"/>
              </a:defRPr>
            </a:lvl1pPr>
          </a:lstStyle>
          <a:p>
            <a:pPr>
              <a:defRPr/>
            </a:pPr>
            <a:fld id="{203C0662-D8B6-4334-B037-5B769A2005ED}" type="slidenum">
              <a:rPr lang="es-ES"/>
              <a:pPr>
                <a:defRPr/>
              </a:pPr>
              <a:t>‹Nº›</a:t>
            </a:fld>
            <a:endParaRPr lang="es-ES"/>
          </a:p>
        </p:txBody>
      </p:sp>
    </p:spTree>
    <p:extLst>
      <p:ext uri="{BB962C8B-B14F-4D97-AF65-F5344CB8AC3E}">
        <p14:creationId xmlns:p14="http://schemas.microsoft.com/office/powerpoint/2010/main" val="407111631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sz="half" idx="1"/>
          </p:nvPr>
        </p:nvSpPr>
        <p:spPr>
          <a:xfrm>
            <a:off x="685800" y="1981200"/>
            <a:ext cx="3810000" cy="4114800"/>
          </a:xfrm>
        </p:spPr>
        <p:txBody>
          <a:bodyPr/>
          <a:lstStyle/>
          <a:p>
            <a:pPr lvl="0"/>
            <a:endParaRPr lang="es-ES"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DA2EC5A2-51C0-48E2-BB16-E92858EA2EB6}" type="slidenum">
              <a:rPr lang="es-ES"/>
              <a:pPr>
                <a:defRPr/>
              </a:pPr>
              <a:t>‹Nº›</a:t>
            </a:fld>
            <a:endParaRPr lang="es-ES"/>
          </a:p>
        </p:txBody>
      </p:sp>
    </p:spTree>
    <p:extLst>
      <p:ext uri="{BB962C8B-B14F-4D97-AF65-F5344CB8AC3E}">
        <p14:creationId xmlns:p14="http://schemas.microsoft.com/office/powerpoint/2010/main" val="1081214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AFE7DEF-F2DC-4DC0-8D87-3B99885E9F8F}" type="slidenum">
              <a:rPr lang="es-ES"/>
              <a:pPr>
                <a:defRPr/>
              </a:pPr>
              <a:t>‹Nº›</a:t>
            </a:fld>
            <a:endParaRPr lang="es-ES"/>
          </a:p>
        </p:txBody>
      </p:sp>
    </p:spTree>
    <p:extLst>
      <p:ext uri="{BB962C8B-B14F-4D97-AF65-F5344CB8AC3E}">
        <p14:creationId xmlns:p14="http://schemas.microsoft.com/office/powerpoint/2010/main" val="406052857"/>
      </p:ext>
    </p:extLst>
  </p:cSld>
  <p:clrMapOvr>
    <a:masterClrMapping/>
  </p:clrMapOvr>
  <p:transition>
    <p:rand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ginec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6821" b="17337"/>
          <a:stretch>
            <a:fillRect/>
          </a:stretch>
        </p:blipFill>
        <p:spPr bwMode="auto">
          <a:xfrm>
            <a:off x="8002588" y="5724525"/>
            <a:ext cx="114141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3"/>
          <p:cNvSpPr>
            <a:spLocks noGrp="1" noChangeArrowheads="1"/>
          </p:cNvSpPr>
          <p:nvPr>
            <p:ph type="ctrTitle"/>
          </p:nvPr>
        </p:nvSpPr>
        <p:spPr>
          <a:xfrm>
            <a:off x="407988" y="582613"/>
            <a:ext cx="8328025" cy="2984500"/>
          </a:xfrm>
        </p:spPr>
        <p:txBody>
          <a:bodyPr/>
          <a:lstStyle>
            <a:lvl1pPr algn="ctr">
              <a:defRPr sz="4000"/>
            </a:lvl1pPr>
          </a:lstStyle>
          <a:p>
            <a:r>
              <a:rPr lang="en-US"/>
              <a:t>Click to edit Master title style</a:t>
            </a:r>
          </a:p>
        </p:txBody>
      </p:sp>
      <p:sp>
        <p:nvSpPr>
          <p:cNvPr id="232452" name="Rectangle 4"/>
          <p:cNvSpPr>
            <a:spLocks noGrp="1" noChangeArrowheads="1"/>
          </p:cNvSpPr>
          <p:nvPr>
            <p:ph type="subTitle" idx="1"/>
          </p:nvPr>
        </p:nvSpPr>
        <p:spPr>
          <a:xfrm>
            <a:off x="407988" y="3759200"/>
            <a:ext cx="8328025" cy="2130425"/>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b="0">
                <a:solidFill>
                  <a:srgbClr val="FFFFFF"/>
                </a:solidFill>
                <a:latin typeface="Arial" charset="0"/>
                <a:ea typeface="+mn-ea"/>
              </a:defRPr>
            </a:lvl1pPr>
          </a:lstStyle>
          <a:p>
            <a:pPr fontAlgn="base">
              <a:spcBef>
                <a:spcPct val="0"/>
              </a:spcBef>
              <a:spcAft>
                <a:spcPct val="0"/>
              </a:spcAft>
              <a:defRPr/>
            </a:pPr>
            <a:endParaRPr lang="en-US"/>
          </a:p>
        </p:txBody>
      </p:sp>
      <p:sp>
        <p:nvSpPr>
          <p:cNvPr id="6" name="Rectangle 6"/>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a:solidFill>
                  <a:srgbClr val="FFFFFF"/>
                </a:solidFill>
                <a:latin typeface="Arial" charset="0"/>
                <a:ea typeface="+mn-ea"/>
              </a:defRPr>
            </a:lvl1pPr>
          </a:lstStyle>
          <a:p>
            <a:pPr fontAlgn="base">
              <a:spcBef>
                <a:spcPct val="0"/>
              </a:spcBef>
              <a:spcAft>
                <a:spcPct val="0"/>
              </a:spcAft>
              <a:defRPr/>
            </a:pPr>
            <a:endParaRPr lang="en-US"/>
          </a:p>
        </p:txBody>
      </p:sp>
      <p:sp>
        <p:nvSpPr>
          <p:cNvPr id="7" name="Rectangle 11"/>
          <p:cNvSpPr>
            <a:spLocks noGrp="1" noChangeArrowheads="1"/>
          </p:cNvSpPr>
          <p:nvPr>
            <p:ph type="sldNum" sz="quarter" idx="12"/>
          </p:nvPr>
        </p:nvSpPr>
        <p:spPr/>
        <p:txBody>
          <a:bodyPr/>
          <a:lstStyle>
            <a:lvl1pPr>
              <a:defRPr b="0">
                <a:latin typeface="Times New Roman" pitchFamily="18" charset="0"/>
              </a:defRPr>
            </a:lvl1pPr>
          </a:lstStyle>
          <a:p>
            <a:pPr>
              <a:defRPr/>
            </a:pPr>
            <a:fld id="{C8FC944B-8AE0-489F-90A1-19983897D703}" type="slidenum">
              <a:rPr lang="en-US"/>
              <a:pPr>
                <a:defRPr/>
              </a:pPr>
              <a:t>‹Nº›</a:t>
            </a:fld>
            <a:endParaRPr lang="en-US"/>
          </a:p>
        </p:txBody>
      </p:sp>
    </p:spTree>
    <p:extLst>
      <p:ext uri="{BB962C8B-B14F-4D97-AF65-F5344CB8AC3E}">
        <p14:creationId xmlns:p14="http://schemas.microsoft.com/office/powerpoint/2010/main" val="24885268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B0CA2428-D9D4-4FA3-951C-DDD0FFA5B5F7}" type="slidenum">
              <a:rPr lang="en-US"/>
              <a:pPr>
                <a:defRPr/>
              </a:pPr>
              <a:t>‹Nº›</a:t>
            </a:fld>
            <a:endParaRPr lang="en-US"/>
          </a:p>
        </p:txBody>
      </p:sp>
    </p:spTree>
    <p:extLst>
      <p:ext uri="{BB962C8B-B14F-4D97-AF65-F5344CB8AC3E}">
        <p14:creationId xmlns:p14="http://schemas.microsoft.com/office/powerpoint/2010/main" val="67206338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1F513989-4E82-4D8E-A119-A50F0296379C}" type="slidenum">
              <a:rPr lang="en-US"/>
              <a:pPr>
                <a:defRPr/>
              </a:pPr>
              <a:t>‹Nº›</a:t>
            </a:fld>
            <a:endParaRPr lang="en-US"/>
          </a:p>
        </p:txBody>
      </p:sp>
    </p:spTree>
    <p:extLst>
      <p:ext uri="{BB962C8B-B14F-4D97-AF65-F5344CB8AC3E}">
        <p14:creationId xmlns:p14="http://schemas.microsoft.com/office/powerpoint/2010/main" val="223519762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7988" y="1312863"/>
            <a:ext cx="40878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2863"/>
            <a:ext cx="408781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EFAEC522-50B8-46A6-A851-D8D8C4943B3E}" type="slidenum">
              <a:rPr lang="en-US"/>
              <a:pPr>
                <a:defRPr/>
              </a:pPr>
              <a:t>‹Nº›</a:t>
            </a:fld>
            <a:endParaRPr lang="en-US"/>
          </a:p>
        </p:txBody>
      </p:sp>
    </p:spTree>
    <p:extLst>
      <p:ext uri="{BB962C8B-B14F-4D97-AF65-F5344CB8AC3E}">
        <p14:creationId xmlns:p14="http://schemas.microsoft.com/office/powerpoint/2010/main" val="394907167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2F9865D1-0BAD-45BC-A8E2-8A131627CC42}" type="slidenum">
              <a:rPr lang="en-US"/>
              <a:pPr>
                <a:defRPr/>
              </a:pPr>
              <a:t>‹Nº›</a:t>
            </a:fld>
            <a:endParaRPr lang="en-US"/>
          </a:p>
        </p:txBody>
      </p:sp>
    </p:spTree>
    <p:extLst>
      <p:ext uri="{BB962C8B-B14F-4D97-AF65-F5344CB8AC3E}">
        <p14:creationId xmlns:p14="http://schemas.microsoft.com/office/powerpoint/2010/main" val="972193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C5011965-5DCD-46AD-A023-844DAEA81E1F}" type="slidenum">
              <a:rPr lang="en-US"/>
              <a:pPr>
                <a:defRPr/>
              </a:pPr>
              <a:t>‹Nº›</a:t>
            </a:fld>
            <a:endParaRPr lang="en-US"/>
          </a:p>
        </p:txBody>
      </p:sp>
    </p:spTree>
    <p:extLst>
      <p:ext uri="{BB962C8B-B14F-4D97-AF65-F5344CB8AC3E}">
        <p14:creationId xmlns:p14="http://schemas.microsoft.com/office/powerpoint/2010/main" val="44746128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B16618FC-4DC3-49D0-BF22-14C17B2581A1}" type="slidenum">
              <a:rPr lang="en-US"/>
              <a:pPr>
                <a:defRPr/>
              </a:pPr>
              <a:t>‹Nº›</a:t>
            </a:fld>
            <a:endParaRPr lang="en-US"/>
          </a:p>
        </p:txBody>
      </p:sp>
    </p:spTree>
    <p:extLst>
      <p:ext uri="{BB962C8B-B14F-4D97-AF65-F5344CB8AC3E}">
        <p14:creationId xmlns:p14="http://schemas.microsoft.com/office/powerpoint/2010/main" val="180751815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1E1EB3E4-E14D-496E-BEF4-DC48C5881624}" type="slidenum">
              <a:rPr lang="en-US"/>
              <a:pPr>
                <a:defRPr/>
              </a:pPr>
              <a:t>‹Nº›</a:t>
            </a:fld>
            <a:endParaRPr lang="en-US"/>
          </a:p>
        </p:txBody>
      </p:sp>
    </p:spTree>
    <p:extLst>
      <p:ext uri="{BB962C8B-B14F-4D97-AF65-F5344CB8AC3E}">
        <p14:creationId xmlns:p14="http://schemas.microsoft.com/office/powerpoint/2010/main" val="291556589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68EE2405-D10A-4FEE-BDA7-A3EC0C0637DC}" type="slidenum">
              <a:rPr lang="en-US"/>
              <a:pPr>
                <a:defRPr/>
              </a:pPr>
              <a:t>‹Nº›</a:t>
            </a:fld>
            <a:endParaRPr lang="en-US"/>
          </a:p>
        </p:txBody>
      </p:sp>
    </p:spTree>
    <p:extLst>
      <p:ext uri="{BB962C8B-B14F-4D97-AF65-F5344CB8AC3E}">
        <p14:creationId xmlns:p14="http://schemas.microsoft.com/office/powerpoint/2010/main" val="140120331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310AC321-8E59-4CE4-9063-0CC27BA2A453}" type="slidenum">
              <a:rPr lang="en-US"/>
              <a:pPr>
                <a:defRPr/>
              </a:pPr>
              <a:t>‹Nº›</a:t>
            </a:fld>
            <a:endParaRPr lang="en-US"/>
          </a:p>
        </p:txBody>
      </p:sp>
    </p:spTree>
    <p:extLst>
      <p:ext uri="{BB962C8B-B14F-4D97-AF65-F5344CB8AC3E}">
        <p14:creationId xmlns:p14="http://schemas.microsoft.com/office/powerpoint/2010/main" val="2918140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3C2EF00-795F-4A34-9144-9DC4B7A06FD2}" type="slidenum">
              <a:rPr lang="es-ES"/>
              <a:pPr>
                <a:defRPr/>
              </a:pPr>
              <a:t>‹Nº›</a:t>
            </a:fld>
            <a:endParaRPr lang="es-ES"/>
          </a:p>
        </p:txBody>
      </p:sp>
    </p:spTree>
    <p:extLst>
      <p:ext uri="{BB962C8B-B14F-4D97-AF65-F5344CB8AC3E}">
        <p14:creationId xmlns:p14="http://schemas.microsoft.com/office/powerpoint/2010/main" val="2792362308"/>
      </p:ext>
    </p:extLst>
  </p:cSld>
  <p:clrMapOvr>
    <a:masterClrMapping/>
  </p:clrMapOvr>
  <p:transition>
    <p:rand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4800" y="76200"/>
            <a:ext cx="2081213" cy="6265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988" y="76200"/>
            <a:ext cx="6094412" cy="6265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E40C31CE-5D8B-485D-B62D-5F3CF07CDF46}" type="slidenum">
              <a:rPr lang="en-US"/>
              <a:pPr>
                <a:defRPr/>
              </a:pPr>
              <a:t>‹Nº›</a:t>
            </a:fld>
            <a:endParaRPr lang="en-US"/>
          </a:p>
        </p:txBody>
      </p:sp>
    </p:spTree>
    <p:extLst>
      <p:ext uri="{BB962C8B-B14F-4D97-AF65-F5344CB8AC3E}">
        <p14:creationId xmlns:p14="http://schemas.microsoft.com/office/powerpoint/2010/main" val="40901760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7988" y="76200"/>
            <a:ext cx="832802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7988" y="1312863"/>
            <a:ext cx="8328025" cy="5029200"/>
          </a:xfrm>
        </p:spPr>
        <p:txBody>
          <a:bodyPr/>
          <a:lstStyle/>
          <a:p>
            <a:pPr lvl="0"/>
            <a:endParaRPr lang="en-US" noProof="0" smtClean="0"/>
          </a:p>
        </p:txBody>
      </p:sp>
      <p:sp>
        <p:nvSpPr>
          <p:cNvPr id="4" name="Rectangle 8"/>
          <p:cNvSpPr>
            <a:spLocks noGrp="1" noChangeArrowheads="1"/>
          </p:cNvSpPr>
          <p:nvPr>
            <p:ph type="sldNum" sz="quarter" idx="10"/>
          </p:nvPr>
        </p:nvSpPr>
        <p:spPr/>
        <p:txBody>
          <a:bodyPr/>
          <a:lstStyle>
            <a:lvl1pPr>
              <a:defRPr b="0">
                <a:latin typeface="Times New Roman" pitchFamily="18" charset="0"/>
              </a:defRPr>
            </a:lvl1pPr>
          </a:lstStyle>
          <a:p>
            <a:pPr>
              <a:defRPr/>
            </a:pPr>
            <a:fld id="{053B3693-507A-4AAD-A5A6-9C829B8049CE}" type="slidenum">
              <a:rPr lang="en-US"/>
              <a:pPr>
                <a:defRPr/>
              </a:pPr>
              <a:t>‹Nº›</a:t>
            </a:fld>
            <a:endParaRPr lang="en-US"/>
          </a:p>
        </p:txBody>
      </p:sp>
    </p:spTree>
    <p:extLst>
      <p:ext uri="{BB962C8B-B14F-4D97-AF65-F5344CB8AC3E}">
        <p14:creationId xmlns:p14="http://schemas.microsoft.com/office/powerpoint/2010/main" val="215204355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098" name="Picture 2" descr="C:\Users\hp\Desktop\interior ppt.jpg"/>
          <p:cNvPicPr>
            <a:picLocks noChangeAspect="1" noChangeArrowheads="1"/>
          </p:cNvPicPr>
          <p:nvPr userDrawn="1"/>
        </p:nvPicPr>
        <p:blipFill>
          <a:blip r:embed="rId2"/>
          <a:srcRect/>
          <a:stretch>
            <a:fillRect/>
          </a:stretch>
        </p:blipFill>
        <p:spPr bwMode="auto">
          <a:xfrm>
            <a:off x="1" y="0"/>
            <a:ext cx="9143999" cy="6858000"/>
          </a:xfrm>
          <a:prstGeom prst="rect">
            <a:avLst/>
          </a:prstGeom>
          <a:noFill/>
        </p:spPr>
      </p:pic>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70443267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2" descr="C:\Users\hp\Desktop\interior ppt.jpg"/>
          <p:cNvPicPr>
            <a:picLocks noChangeAspect="1" noChangeArrowheads="1"/>
          </p:cNvPicPr>
          <p:nvPr userDrawn="1"/>
        </p:nvPicPr>
        <p:blipFill>
          <a:blip r:embed="rId2"/>
          <a:srcRect/>
          <a:stretch>
            <a:fillRect/>
          </a:stretch>
        </p:blipFill>
        <p:spPr bwMode="auto">
          <a:xfrm>
            <a:off x="1" y="0"/>
            <a:ext cx="9143999" cy="6858000"/>
          </a:xfrm>
          <a:prstGeom prst="rect">
            <a:avLst/>
          </a:prstGeom>
          <a:noFill/>
        </p:spPr>
      </p:pic>
      <p:sp>
        <p:nvSpPr>
          <p:cNvPr id="2" name="1 Título"/>
          <p:cNvSpPr>
            <a:spLocks noGrp="1"/>
          </p:cNvSpPr>
          <p:nvPr>
            <p:ph type="title"/>
          </p:nvPr>
        </p:nvSpPr>
        <p:spPr>
          <a:xfrm>
            <a:off x="457200" y="214290"/>
            <a:ext cx="8229600" cy="1143000"/>
          </a:xfrm>
          <a:prstGeom prst="rect">
            <a:avLst/>
          </a:prstGeom>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28596" y="1500174"/>
            <a:ext cx="8229600" cy="428628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186105147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algn="ctr">
              <a:defRPr b="1">
                <a:latin typeface="Arial" charset="0"/>
              </a:defRPr>
            </a:lvl1pPr>
          </a:lstStyle>
          <a:p>
            <a:pPr>
              <a:defRPr/>
            </a:pPr>
            <a:endParaRPr lang="es-ES">
              <a:solidFill>
                <a:prstClr val="black"/>
              </a:solidFill>
            </a:endParaRPr>
          </a:p>
        </p:txBody>
      </p:sp>
      <p:sp>
        <p:nvSpPr>
          <p:cNvPr id="5" name="4 Marcador de pie de página"/>
          <p:cNvSpPr>
            <a:spLocks noGrp="1"/>
          </p:cNvSpPr>
          <p:nvPr>
            <p:ph type="ftr" sz="quarter" idx="11"/>
          </p:nvPr>
        </p:nvSpPr>
        <p:spPr>
          <a:xfrm>
            <a:off x="3124200" y="6245225"/>
            <a:ext cx="2895600" cy="476250"/>
          </a:xfrm>
          <a:prstGeom prst="rect">
            <a:avLst/>
          </a:prstGeom>
        </p:spPr>
        <p:txBody>
          <a:bodyPr/>
          <a:lstStyle>
            <a:lvl1pPr>
              <a:defRPr b="1">
                <a:latin typeface="Arial" charset="0"/>
              </a:defRPr>
            </a:lvl1pPr>
          </a:lstStyle>
          <a:p>
            <a:pPr>
              <a:defRPr/>
            </a:pPr>
            <a:endParaRPr lang="es-ES">
              <a:solidFill>
                <a:prstClr val="black"/>
              </a:solidFill>
            </a:endParaRPr>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lvl1pPr>
              <a:defRPr b="1">
                <a:latin typeface="Arial" charset="0"/>
              </a:defRPr>
            </a:lvl1pPr>
          </a:lstStyle>
          <a:p>
            <a:pPr>
              <a:defRPr/>
            </a:pPr>
            <a:fld id="{CDEE8C74-5082-4477-9D87-AF154CD8FC42}"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707667708"/>
      </p:ext>
    </p:extLst>
  </p:cSld>
  <p:clrMapOvr>
    <a:masterClrMapping/>
  </p:clrMapOvr>
  <p:transition spd="slow"/>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defRPr/>
                </a:pPr>
                <a:endParaRPr lang="es-ES">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defRPr/>
                </a:pPr>
                <a:endParaRPr lang="es-ES">
                  <a:solidFill>
                    <a:srgbClr val="FFFFFF"/>
                  </a:solidFill>
                </a:endParaRPr>
              </a:p>
            </p:txBody>
          </p:sp>
        </p:grpSp>
      </p:grpSp>
      <p:sp>
        <p:nvSpPr>
          <p:cNvPr id="527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s-ES" noProof="0" smtClean="0"/>
              <a:t>Haga clic para cambiar el estilo de título	</a:t>
            </a:r>
          </a:p>
        </p:txBody>
      </p:sp>
      <p:sp>
        <p:nvSpPr>
          <p:cNvPr id="5274"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34" charset="0"/>
              <a:buNone/>
              <a:defRPr/>
            </a:lvl1pPr>
          </a:lstStyle>
          <a:p>
            <a:pPr lvl="0"/>
            <a:r>
              <a:rPr lang="es-ES" noProof="0" smtClean="0"/>
              <a:t>Haga clic para modificar el estilo de subtítulo del patrón</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s-ES"/>
          </a:p>
        </p:txBody>
      </p:sp>
      <p:sp>
        <p:nvSpPr>
          <p:cNvPr id="156" name="Rectangle 156"/>
          <p:cNvSpPr>
            <a:spLocks noGrp="1" noChangeArrowheads="1"/>
          </p:cNvSpPr>
          <p:nvPr>
            <p:ph type="ftr" sz="quarter" idx="11"/>
          </p:nvPr>
        </p:nvSpPr>
        <p:spPr>
          <a:xfrm>
            <a:off x="3124200" y="6248400"/>
            <a:ext cx="2895600" cy="457200"/>
          </a:xfrm>
        </p:spPr>
        <p:txBody>
          <a:bodyPr/>
          <a:lstStyle>
            <a:lvl1pPr algn="l">
              <a:defRPr>
                <a:effectLst>
                  <a:outerShdw blurRad="38100" dist="38100" dir="2700000" algn="tl">
                    <a:srgbClr val="000000"/>
                  </a:outerShdw>
                </a:effectLst>
                <a:latin typeface="+mn-lt"/>
              </a:defRPr>
            </a:lvl1pPr>
          </a:lstStyle>
          <a:p>
            <a:pPr>
              <a:defRPr/>
            </a:pPr>
            <a:endParaRPr lang="es-E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332B5F20-00EA-40D3-83F9-6BB208E2ACB5}" type="slidenum">
              <a:rPr lang="es-ES"/>
              <a:pPr>
                <a:defRPr/>
              </a:pPr>
              <a:t>‹Nº›</a:t>
            </a:fld>
            <a:endParaRPr lang="es-ES"/>
          </a:p>
        </p:txBody>
      </p:sp>
    </p:spTree>
    <p:extLst>
      <p:ext uri="{BB962C8B-B14F-4D97-AF65-F5344CB8AC3E}">
        <p14:creationId xmlns:p14="http://schemas.microsoft.com/office/powerpoint/2010/main" val="69826226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559D0E8-FC57-4BE4-8354-2487121D7714}" type="slidenum">
              <a:rPr lang="es-ES"/>
              <a:pPr>
                <a:defRPr/>
              </a:pPr>
              <a:t>‹Nº›</a:t>
            </a:fld>
            <a:endParaRPr lang="es-ES"/>
          </a:p>
        </p:txBody>
      </p:sp>
    </p:spTree>
    <p:extLst>
      <p:ext uri="{BB962C8B-B14F-4D97-AF65-F5344CB8AC3E}">
        <p14:creationId xmlns:p14="http://schemas.microsoft.com/office/powerpoint/2010/main" val="251978262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43B583C-A3CF-4163-80F7-0F7FF935DB79}" type="slidenum">
              <a:rPr lang="es-ES"/>
              <a:pPr>
                <a:defRPr/>
              </a:pPr>
              <a:t>‹Nº›</a:t>
            </a:fld>
            <a:endParaRPr lang="es-ES"/>
          </a:p>
        </p:txBody>
      </p:sp>
    </p:spTree>
    <p:extLst>
      <p:ext uri="{BB962C8B-B14F-4D97-AF65-F5344CB8AC3E}">
        <p14:creationId xmlns:p14="http://schemas.microsoft.com/office/powerpoint/2010/main" val="244621847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lgn="l">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61960441-D41B-48AC-B151-84EB318A2C6A}" type="slidenum">
              <a:rPr lang="es-ES"/>
              <a:pPr>
                <a:defRPr/>
              </a:pPr>
              <a:t>‹Nº›</a:t>
            </a:fld>
            <a:endParaRPr lang="es-ES"/>
          </a:p>
        </p:txBody>
      </p:sp>
    </p:spTree>
    <p:extLst>
      <p:ext uri="{BB962C8B-B14F-4D97-AF65-F5344CB8AC3E}">
        <p14:creationId xmlns:p14="http://schemas.microsoft.com/office/powerpoint/2010/main" val="372002917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endParaRPr lang="es-ES"/>
          </a:p>
        </p:txBody>
      </p:sp>
      <p:sp>
        <p:nvSpPr>
          <p:cNvPr id="8" name="7 Marcador de pie de página"/>
          <p:cNvSpPr>
            <a:spLocks noGrp="1"/>
          </p:cNvSpPr>
          <p:nvPr>
            <p:ph type="ftr" sz="quarter" idx="11"/>
          </p:nvPr>
        </p:nvSpPr>
        <p:spPr/>
        <p:txBody>
          <a:bodyPr/>
          <a:lstStyle>
            <a:lvl1pPr algn="l">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vl1pPr>
          </a:lstStyle>
          <a:p>
            <a:pPr>
              <a:defRPr/>
            </a:pPr>
            <a:fld id="{01CCBC7E-59F0-4C35-B24A-100D3F45C02A}" type="slidenum">
              <a:rPr lang="es-ES"/>
              <a:pPr>
                <a:defRPr/>
              </a:pPr>
              <a:t>‹Nº›</a:t>
            </a:fld>
            <a:endParaRPr lang="es-ES"/>
          </a:p>
        </p:txBody>
      </p:sp>
    </p:spTree>
    <p:extLst>
      <p:ext uri="{BB962C8B-B14F-4D97-AF65-F5344CB8AC3E}">
        <p14:creationId xmlns:p14="http://schemas.microsoft.com/office/powerpoint/2010/main" val="20444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4"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1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75AF87E-B54A-40B4-B3E0-C64CA3FB06AC}" type="slidenum">
              <a:rPr lang="es-ES"/>
              <a:pPr>
                <a:defRPr/>
              </a:pPr>
              <a:t>‹Nº›</a:t>
            </a:fld>
            <a:endParaRPr lang="es-ES"/>
          </a:p>
        </p:txBody>
      </p:sp>
    </p:spTree>
    <p:extLst>
      <p:ext uri="{BB962C8B-B14F-4D97-AF65-F5344CB8AC3E}">
        <p14:creationId xmlns:p14="http://schemas.microsoft.com/office/powerpoint/2010/main" val="2793256118"/>
      </p:ext>
    </p:extLst>
  </p:cSld>
  <p:clrMapOvr>
    <a:masterClrMapping/>
  </p:clrMapOvr>
  <p:transition>
    <p:random/>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endParaRPr lang="es-ES"/>
          </a:p>
        </p:txBody>
      </p:sp>
      <p:sp>
        <p:nvSpPr>
          <p:cNvPr id="4" name="3 Marcador de pie de página"/>
          <p:cNvSpPr>
            <a:spLocks noGrp="1"/>
          </p:cNvSpPr>
          <p:nvPr>
            <p:ph type="ftr" sz="quarter" idx="11"/>
          </p:nvPr>
        </p:nvSpPr>
        <p:spPr/>
        <p:txBody>
          <a:bodyPr/>
          <a:lstStyle>
            <a:lvl1pPr algn="l">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A2E1AC8E-348F-4880-867B-CE3F9AD4AD2F}" type="slidenum">
              <a:rPr lang="es-ES"/>
              <a:pPr>
                <a:defRPr/>
              </a:pPr>
              <a:t>‹Nº›</a:t>
            </a:fld>
            <a:endParaRPr lang="es-ES"/>
          </a:p>
        </p:txBody>
      </p:sp>
    </p:spTree>
    <p:extLst>
      <p:ext uri="{BB962C8B-B14F-4D97-AF65-F5344CB8AC3E}">
        <p14:creationId xmlns:p14="http://schemas.microsoft.com/office/powerpoint/2010/main" val="193855851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lgn="l">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vl1pPr>
          </a:lstStyle>
          <a:p>
            <a:pPr>
              <a:defRPr/>
            </a:pPr>
            <a:fld id="{AD5F8587-AEE2-4B0E-84EF-B032F4CCE173}" type="slidenum">
              <a:rPr lang="es-ES"/>
              <a:pPr>
                <a:defRPr/>
              </a:pPr>
              <a:t>‹Nº›</a:t>
            </a:fld>
            <a:endParaRPr lang="es-ES"/>
          </a:p>
        </p:txBody>
      </p:sp>
    </p:spTree>
    <p:extLst>
      <p:ext uri="{BB962C8B-B14F-4D97-AF65-F5344CB8AC3E}">
        <p14:creationId xmlns:p14="http://schemas.microsoft.com/office/powerpoint/2010/main" val="10792198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lgn="l">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E5CB0138-B450-4301-9077-099280890605}" type="slidenum">
              <a:rPr lang="es-ES"/>
              <a:pPr>
                <a:defRPr/>
              </a:pPr>
              <a:t>‹Nº›</a:t>
            </a:fld>
            <a:endParaRPr lang="es-ES"/>
          </a:p>
        </p:txBody>
      </p:sp>
    </p:spTree>
    <p:extLst>
      <p:ext uri="{BB962C8B-B14F-4D97-AF65-F5344CB8AC3E}">
        <p14:creationId xmlns:p14="http://schemas.microsoft.com/office/powerpoint/2010/main" val="120457458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lgn="l">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841ADCC0-4872-42E7-94A3-A9E47C760E91}" type="slidenum">
              <a:rPr lang="es-ES"/>
              <a:pPr>
                <a:defRPr/>
              </a:pPr>
              <a:t>‹Nº›</a:t>
            </a:fld>
            <a:endParaRPr lang="es-ES"/>
          </a:p>
        </p:txBody>
      </p:sp>
    </p:spTree>
    <p:extLst>
      <p:ext uri="{BB962C8B-B14F-4D97-AF65-F5344CB8AC3E}">
        <p14:creationId xmlns:p14="http://schemas.microsoft.com/office/powerpoint/2010/main" val="3242139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3CBED61-E4F2-44E9-BE63-DFA2C06901DC}" type="slidenum">
              <a:rPr lang="es-ES"/>
              <a:pPr>
                <a:defRPr/>
              </a:pPr>
              <a:t>‹Nº›</a:t>
            </a:fld>
            <a:endParaRPr lang="es-ES"/>
          </a:p>
        </p:txBody>
      </p:sp>
    </p:spTree>
    <p:extLst>
      <p:ext uri="{BB962C8B-B14F-4D97-AF65-F5344CB8AC3E}">
        <p14:creationId xmlns:p14="http://schemas.microsoft.com/office/powerpoint/2010/main" val="216869709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7188" y="228600"/>
            <a:ext cx="2135187" cy="58705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01625" y="228600"/>
            <a:ext cx="6253163" cy="5870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5E5E54F-FFE3-4721-8FEE-63541308720B}" type="slidenum">
              <a:rPr lang="es-ES"/>
              <a:pPr>
                <a:defRPr/>
              </a:pPr>
              <a:t>‹Nº›</a:t>
            </a:fld>
            <a:endParaRPr lang="es-ES"/>
          </a:p>
        </p:txBody>
      </p:sp>
    </p:spTree>
    <p:extLst>
      <p:ext uri="{BB962C8B-B14F-4D97-AF65-F5344CB8AC3E}">
        <p14:creationId xmlns:p14="http://schemas.microsoft.com/office/powerpoint/2010/main" val="409550363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301625" y="1600200"/>
            <a:ext cx="8540750" cy="4498975"/>
          </a:xfrm>
        </p:spPr>
        <p:txBody>
          <a:bodyPr/>
          <a:lstStyle/>
          <a:p>
            <a:pPr lvl="0"/>
            <a:endParaRPr lang="es-ES" noProof="0" smtClean="0"/>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AA6BE55-D7FB-4D9D-89C4-4D0D41150BDD}" type="slidenum">
              <a:rPr lang="es-ES"/>
              <a:pPr>
                <a:defRPr/>
              </a:pPr>
              <a:t>‹Nº›</a:t>
            </a:fld>
            <a:endParaRPr lang="es-ES"/>
          </a:p>
        </p:txBody>
      </p:sp>
    </p:spTree>
    <p:extLst>
      <p:ext uri="{BB962C8B-B14F-4D97-AF65-F5344CB8AC3E}">
        <p14:creationId xmlns:p14="http://schemas.microsoft.com/office/powerpoint/2010/main" val="13062797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01625" y="1600200"/>
            <a:ext cx="8540750" cy="4498975"/>
          </a:xfrm>
        </p:spPr>
        <p:txBody>
          <a:bodyPr/>
          <a:lstStyle/>
          <a:p>
            <a:pPr lvl="0"/>
            <a:endParaRPr lang="es-ES" noProof="0" smtClean="0"/>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59B3D93-841C-419F-ABCB-3E0AA67DF9D0}" type="slidenum">
              <a:rPr lang="es-ES"/>
              <a:pPr>
                <a:defRPr/>
              </a:pPr>
              <a:t>‹Nº›</a:t>
            </a:fld>
            <a:endParaRPr lang="es-ES"/>
          </a:p>
        </p:txBody>
      </p:sp>
    </p:spTree>
    <p:extLst>
      <p:ext uri="{BB962C8B-B14F-4D97-AF65-F5344CB8AC3E}">
        <p14:creationId xmlns:p14="http://schemas.microsoft.com/office/powerpoint/2010/main" val="19051029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defRPr/>
                </a:pPr>
                <a:endParaRPr lang="es-ES">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defRPr/>
                </a:pPr>
                <a:endParaRPr lang="es-ES">
                  <a:solidFill>
                    <a:srgbClr val="FFFFFF"/>
                  </a:solidFill>
                </a:endParaRPr>
              </a:p>
            </p:txBody>
          </p:sp>
        </p:grpSp>
      </p:grpSp>
      <p:sp>
        <p:nvSpPr>
          <p:cNvPr id="527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s-ES" noProof="0" smtClean="0"/>
              <a:t>Haga clic para cambiar el estilo de título	</a:t>
            </a:r>
          </a:p>
        </p:txBody>
      </p:sp>
      <p:sp>
        <p:nvSpPr>
          <p:cNvPr id="5274"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34" charset="0"/>
              <a:buNone/>
              <a:defRPr/>
            </a:lvl1pPr>
          </a:lstStyle>
          <a:p>
            <a:pPr lvl="0"/>
            <a:r>
              <a:rPr lang="es-ES" noProof="0" smtClean="0"/>
              <a:t>Haga clic para modificar el estilo de subtítulo del patrón</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s-ES"/>
          </a:p>
        </p:txBody>
      </p:sp>
      <p:sp>
        <p:nvSpPr>
          <p:cNvPr id="156" name="Rectangle 156"/>
          <p:cNvSpPr>
            <a:spLocks noGrp="1" noChangeArrowheads="1"/>
          </p:cNvSpPr>
          <p:nvPr>
            <p:ph type="ftr" sz="quarter" idx="11"/>
          </p:nvPr>
        </p:nvSpPr>
        <p:spPr>
          <a:xfrm>
            <a:off x="3124200" y="6248400"/>
            <a:ext cx="2895600" cy="457200"/>
          </a:xfrm>
        </p:spPr>
        <p:txBody>
          <a:bodyPr/>
          <a:lstStyle>
            <a:lvl1pPr algn="l">
              <a:defRPr>
                <a:effectLst>
                  <a:outerShdw blurRad="38100" dist="38100" dir="2700000" algn="tl">
                    <a:srgbClr val="000000"/>
                  </a:outerShdw>
                </a:effectLst>
                <a:latin typeface="+mn-lt"/>
              </a:defRPr>
            </a:lvl1pPr>
          </a:lstStyle>
          <a:p>
            <a:pPr>
              <a:defRPr/>
            </a:pPr>
            <a:endParaRPr lang="es-E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718B8D04-C24C-4F74-8767-0F2534ED0527}" type="slidenum">
              <a:rPr lang="es-ES"/>
              <a:pPr>
                <a:defRPr/>
              </a:pPr>
              <a:t>‹Nº›</a:t>
            </a:fld>
            <a:endParaRPr lang="es-ES"/>
          </a:p>
        </p:txBody>
      </p:sp>
    </p:spTree>
    <p:extLst>
      <p:ext uri="{BB962C8B-B14F-4D97-AF65-F5344CB8AC3E}">
        <p14:creationId xmlns:p14="http://schemas.microsoft.com/office/powerpoint/2010/main" val="227658143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28F79B2-EF06-45A6-9FBE-B4269EAB7DF9}" type="slidenum">
              <a:rPr lang="es-ES"/>
              <a:pPr>
                <a:defRPr/>
              </a:pPr>
              <a:t>‹Nº›</a:t>
            </a:fld>
            <a:endParaRPr lang="es-ES"/>
          </a:p>
        </p:txBody>
      </p:sp>
    </p:spTree>
    <p:extLst>
      <p:ext uri="{BB962C8B-B14F-4D97-AF65-F5344CB8AC3E}">
        <p14:creationId xmlns:p14="http://schemas.microsoft.com/office/powerpoint/2010/main" val="2568179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6744E35-2A16-41F9-865F-BABCA5178EDA}" type="slidenum">
              <a:rPr lang="es-ES"/>
              <a:pPr>
                <a:defRPr/>
              </a:pPr>
              <a:t>‹Nº›</a:t>
            </a:fld>
            <a:endParaRPr lang="es-ES"/>
          </a:p>
        </p:txBody>
      </p:sp>
    </p:spTree>
    <p:extLst>
      <p:ext uri="{BB962C8B-B14F-4D97-AF65-F5344CB8AC3E}">
        <p14:creationId xmlns:p14="http://schemas.microsoft.com/office/powerpoint/2010/main" val="115759627"/>
      </p:ext>
    </p:extLst>
  </p:cSld>
  <p:clrMapOvr>
    <a:masterClrMapping/>
  </p:clrMapOvr>
  <p:transition>
    <p:random/>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3B91BA1-9289-4F3A-87C1-555ED31FD7DD}" type="slidenum">
              <a:rPr lang="es-ES"/>
              <a:pPr>
                <a:defRPr/>
              </a:pPr>
              <a:t>‹Nº›</a:t>
            </a:fld>
            <a:endParaRPr lang="es-ES"/>
          </a:p>
        </p:txBody>
      </p:sp>
    </p:spTree>
    <p:extLst>
      <p:ext uri="{BB962C8B-B14F-4D97-AF65-F5344CB8AC3E}">
        <p14:creationId xmlns:p14="http://schemas.microsoft.com/office/powerpoint/2010/main" val="218589742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lgn="l">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6E745F9F-4FA5-4D25-BC49-157FCE6DA6B7}" type="slidenum">
              <a:rPr lang="es-ES"/>
              <a:pPr>
                <a:defRPr/>
              </a:pPr>
              <a:t>‹Nº›</a:t>
            </a:fld>
            <a:endParaRPr lang="es-ES"/>
          </a:p>
        </p:txBody>
      </p:sp>
    </p:spTree>
    <p:extLst>
      <p:ext uri="{BB962C8B-B14F-4D97-AF65-F5344CB8AC3E}">
        <p14:creationId xmlns:p14="http://schemas.microsoft.com/office/powerpoint/2010/main" val="70046771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endParaRPr lang="es-ES"/>
          </a:p>
        </p:txBody>
      </p:sp>
      <p:sp>
        <p:nvSpPr>
          <p:cNvPr id="8" name="7 Marcador de pie de página"/>
          <p:cNvSpPr>
            <a:spLocks noGrp="1"/>
          </p:cNvSpPr>
          <p:nvPr>
            <p:ph type="ftr" sz="quarter" idx="11"/>
          </p:nvPr>
        </p:nvSpPr>
        <p:spPr/>
        <p:txBody>
          <a:bodyPr/>
          <a:lstStyle>
            <a:lvl1pPr algn="l">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vl1pPr>
          </a:lstStyle>
          <a:p>
            <a:pPr>
              <a:defRPr/>
            </a:pPr>
            <a:fld id="{88EB9FDA-1FB3-471C-848B-D17604D52517}" type="slidenum">
              <a:rPr lang="es-ES"/>
              <a:pPr>
                <a:defRPr/>
              </a:pPr>
              <a:t>‹Nº›</a:t>
            </a:fld>
            <a:endParaRPr lang="es-ES"/>
          </a:p>
        </p:txBody>
      </p:sp>
    </p:spTree>
    <p:extLst>
      <p:ext uri="{BB962C8B-B14F-4D97-AF65-F5344CB8AC3E}">
        <p14:creationId xmlns:p14="http://schemas.microsoft.com/office/powerpoint/2010/main" val="314286630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endParaRPr lang="es-ES"/>
          </a:p>
        </p:txBody>
      </p:sp>
      <p:sp>
        <p:nvSpPr>
          <p:cNvPr id="4" name="3 Marcador de pie de página"/>
          <p:cNvSpPr>
            <a:spLocks noGrp="1"/>
          </p:cNvSpPr>
          <p:nvPr>
            <p:ph type="ftr" sz="quarter" idx="11"/>
          </p:nvPr>
        </p:nvSpPr>
        <p:spPr/>
        <p:txBody>
          <a:bodyPr/>
          <a:lstStyle>
            <a:lvl1pPr algn="l">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54C6CD9C-F4C4-4206-8BD5-B8667ADAB8CB}" type="slidenum">
              <a:rPr lang="es-ES"/>
              <a:pPr>
                <a:defRPr/>
              </a:pPr>
              <a:t>‹Nº›</a:t>
            </a:fld>
            <a:endParaRPr lang="es-ES"/>
          </a:p>
        </p:txBody>
      </p:sp>
    </p:spTree>
    <p:extLst>
      <p:ext uri="{BB962C8B-B14F-4D97-AF65-F5344CB8AC3E}">
        <p14:creationId xmlns:p14="http://schemas.microsoft.com/office/powerpoint/2010/main" val="347250932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lgn="l">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vl1pPr>
          </a:lstStyle>
          <a:p>
            <a:pPr>
              <a:defRPr/>
            </a:pPr>
            <a:fld id="{C6B3BD82-30ED-42C4-AA2E-A7449FFF549C}" type="slidenum">
              <a:rPr lang="es-ES"/>
              <a:pPr>
                <a:defRPr/>
              </a:pPr>
              <a:t>‹Nº›</a:t>
            </a:fld>
            <a:endParaRPr lang="es-ES"/>
          </a:p>
        </p:txBody>
      </p:sp>
    </p:spTree>
    <p:extLst>
      <p:ext uri="{BB962C8B-B14F-4D97-AF65-F5344CB8AC3E}">
        <p14:creationId xmlns:p14="http://schemas.microsoft.com/office/powerpoint/2010/main" val="285130667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lgn="l">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45F27418-0176-4E6F-862D-29DE24E544CC}" type="slidenum">
              <a:rPr lang="es-ES"/>
              <a:pPr>
                <a:defRPr/>
              </a:pPr>
              <a:t>‹Nº›</a:t>
            </a:fld>
            <a:endParaRPr lang="es-ES"/>
          </a:p>
        </p:txBody>
      </p:sp>
    </p:spTree>
    <p:extLst>
      <p:ext uri="{BB962C8B-B14F-4D97-AF65-F5344CB8AC3E}">
        <p14:creationId xmlns:p14="http://schemas.microsoft.com/office/powerpoint/2010/main" val="292303625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lgn="l">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1832CD31-33C6-4E6F-92BE-E5C620749855}" type="slidenum">
              <a:rPr lang="es-ES"/>
              <a:pPr>
                <a:defRPr/>
              </a:pPr>
              <a:t>‹Nº›</a:t>
            </a:fld>
            <a:endParaRPr lang="es-ES"/>
          </a:p>
        </p:txBody>
      </p:sp>
    </p:spTree>
    <p:extLst>
      <p:ext uri="{BB962C8B-B14F-4D97-AF65-F5344CB8AC3E}">
        <p14:creationId xmlns:p14="http://schemas.microsoft.com/office/powerpoint/2010/main" val="328427227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EB2161A-304B-4C1F-ACE2-F3D57356856B}" type="slidenum">
              <a:rPr lang="es-ES"/>
              <a:pPr>
                <a:defRPr/>
              </a:pPr>
              <a:t>‹Nº›</a:t>
            </a:fld>
            <a:endParaRPr lang="es-ES"/>
          </a:p>
        </p:txBody>
      </p:sp>
    </p:spTree>
    <p:extLst>
      <p:ext uri="{BB962C8B-B14F-4D97-AF65-F5344CB8AC3E}">
        <p14:creationId xmlns:p14="http://schemas.microsoft.com/office/powerpoint/2010/main" val="168842269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7188" y="228600"/>
            <a:ext cx="2135187" cy="58705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01625" y="228600"/>
            <a:ext cx="6253163" cy="5870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D87965A-ACE7-45D0-84AA-A1ED42AD73C6}" type="slidenum">
              <a:rPr lang="es-ES"/>
              <a:pPr>
                <a:defRPr/>
              </a:pPr>
              <a:t>‹Nº›</a:t>
            </a:fld>
            <a:endParaRPr lang="es-ES"/>
          </a:p>
        </p:txBody>
      </p:sp>
    </p:spTree>
    <p:extLst>
      <p:ext uri="{BB962C8B-B14F-4D97-AF65-F5344CB8AC3E}">
        <p14:creationId xmlns:p14="http://schemas.microsoft.com/office/powerpoint/2010/main" val="391140672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301625" y="1600200"/>
            <a:ext cx="8540750" cy="4498975"/>
          </a:xfrm>
        </p:spPr>
        <p:txBody>
          <a:bodyPr/>
          <a:lstStyle/>
          <a:p>
            <a:pPr lvl="0"/>
            <a:endParaRPr lang="es-ES" noProof="0" smtClean="0"/>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0F990AC-62BD-4C45-872F-BF387FEE9EB6}" type="slidenum">
              <a:rPr lang="es-ES"/>
              <a:pPr>
                <a:defRPr/>
              </a:pPr>
              <a:t>‹Nº›</a:t>
            </a:fld>
            <a:endParaRPr lang="es-ES"/>
          </a:p>
        </p:txBody>
      </p:sp>
    </p:spTree>
    <p:extLst>
      <p:ext uri="{BB962C8B-B14F-4D97-AF65-F5344CB8AC3E}">
        <p14:creationId xmlns:p14="http://schemas.microsoft.com/office/powerpoint/2010/main" val="35795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4"/>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a:xfrm>
            <a:off x="3124200" y="6245225"/>
            <a:ext cx="2895600" cy="476250"/>
          </a:xfrm>
          <a:prstGeom prst="rect">
            <a:avLst/>
          </a:prstGeom>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lvl1pPr>
              <a:defRPr b="1">
                <a:latin typeface="Arial" charset="0"/>
              </a:defRPr>
            </a:lvl1pPr>
          </a:lstStyle>
          <a:p>
            <a:pPr>
              <a:defRPr/>
            </a:pPr>
            <a:fld id="{CDEE8C74-5082-4477-9D87-AF154CD8FC42}" type="slidenum">
              <a:rPr lang="es-ES"/>
              <a:pPr>
                <a:defRPr/>
              </a:pPr>
              <a:t>‹Nº›</a:t>
            </a:fld>
            <a:endParaRPr lang="es-ES"/>
          </a:p>
        </p:txBody>
      </p:sp>
    </p:spTree>
    <p:extLst>
      <p:ext uri="{BB962C8B-B14F-4D97-AF65-F5344CB8AC3E}">
        <p14:creationId xmlns:p14="http://schemas.microsoft.com/office/powerpoint/2010/main" val="3256182419"/>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0EF32D9-8124-4F86-8754-91E14B6B6A71}" type="slidenum">
              <a:rPr lang="es-ES"/>
              <a:pPr>
                <a:defRPr/>
              </a:pPr>
              <a:t>‹Nº›</a:t>
            </a:fld>
            <a:endParaRPr lang="es-ES"/>
          </a:p>
        </p:txBody>
      </p:sp>
    </p:spTree>
    <p:extLst>
      <p:ext uri="{BB962C8B-B14F-4D97-AF65-F5344CB8AC3E}">
        <p14:creationId xmlns:p14="http://schemas.microsoft.com/office/powerpoint/2010/main" val="1643287246"/>
      </p:ext>
    </p:extLst>
  </p:cSld>
  <p:clrMapOvr>
    <a:masterClrMapping/>
  </p:clrMapOvr>
  <p:transition>
    <p:random/>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01625" y="1600200"/>
            <a:ext cx="8540750" cy="4498975"/>
          </a:xfrm>
        </p:spPr>
        <p:txBody>
          <a:bodyPr/>
          <a:lstStyle/>
          <a:p>
            <a:pPr lvl="0"/>
            <a:endParaRPr lang="es-ES" noProof="0" smtClean="0"/>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lgn="l">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1CD436B-EB76-4C25-9B66-1998A5C30B09}" type="slidenum">
              <a:rPr lang="es-ES"/>
              <a:pPr>
                <a:defRPr/>
              </a:pPr>
              <a:t>‹Nº›</a:t>
            </a:fld>
            <a:endParaRPr lang="es-ES"/>
          </a:p>
        </p:txBody>
      </p:sp>
    </p:spTree>
    <p:extLst>
      <p:ext uri="{BB962C8B-B14F-4D97-AF65-F5344CB8AC3E}">
        <p14:creationId xmlns:p14="http://schemas.microsoft.com/office/powerpoint/2010/main" val="127039646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067293A1-FC02-4C9F-88EB-06DE6430ABC6}" type="slidenum">
              <a:rPr lang="es-ES"/>
              <a:pPr>
                <a:defRPr/>
              </a:pPr>
              <a:t>‹Nº›</a:t>
            </a:fld>
            <a:endParaRPr lang="es-ES"/>
          </a:p>
        </p:txBody>
      </p:sp>
    </p:spTree>
    <p:extLst>
      <p:ext uri="{BB962C8B-B14F-4D97-AF65-F5344CB8AC3E}">
        <p14:creationId xmlns:p14="http://schemas.microsoft.com/office/powerpoint/2010/main" val="2285767522"/>
      </p:ext>
    </p:extLst>
  </p:cSld>
  <p:clrMapOvr>
    <a:masterClrMapping/>
  </p:clrMapOvr>
  <p:transition spd="slow"/>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A66C9DB2-F70A-4540-919A-13ABD0B461AA}" type="slidenum">
              <a:rPr lang="es-ES"/>
              <a:pPr>
                <a:defRPr/>
              </a:pPr>
              <a:t>‹Nº›</a:t>
            </a:fld>
            <a:endParaRPr lang="es-ES"/>
          </a:p>
        </p:txBody>
      </p:sp>
    </p:spTree>
    <p:extLst>
      <p:ext uri="{BB962C8B-B14F-4D97-AF65-F5344CB8AC3E}">
        <p14:creationId xmlns:p14="http://schemas.microsoft.com/office/powerpoint/2010/main" val="3146175057"/>
      </p:ext>
    </p:extLst>
  </p:cSld>
  <p:clrMapOvr>
    <a:masterClrMapping/>
  </p:clrMapOvr>
  <p:transition spd="slow"/>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CDEE8C74-5082-4477-9D87-AF154CD8FC42}" type="slidenum">
              <a:rPr lang="es-ES"/>
              <a:pPr>
                <a:defRPr/>
              </a:pPr>
              <a:t>‹Nº›</a:t>
            </a:fld>
            <a:endParaRPr lang="es-ES"/>
          </a:p>
        </p:txBody>
      </p:sp>
    </p:spTree>
    <p:extLst>
      <p:ext uri="{BB962C8B-B14F-4D97-AF65-F5344CB8AC3E}">
        <p14:creationId xmlns:p14="http://schemas.microsoft.com/office/powerpoint/2010/main" val="1841245630"/>
      </p:ext>
    </p:extLst>
  </p:cSld>
  <p:clrMapOvr>
    <a:masterClrMapping/>
  </p:clrMapOvr>
  <p:transition spd="slow"/>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atin typeface="Arial" charset="0"/>
              </a:defRPr>
            </a:lvl1pPr>
          </a:lstStyle>
          <a:p>
            <a:pPr>
              <a:defRPr/>
            </a:pPr>
            <a:fld id="{1ACC022C-D848-4BB2-9E49-8647B2A426B0}" type="slidenum">
              <a:rPr lang="es-ES"/>
              <a:pPr>
                <a:defRPr/>
              </a:pPr>
              <a:t>‹Nº›</a:t>
            </a:fld>
            <a:endParaRPr lang="es-ES"/>
          </a:p>
        </p:txBody>
      </p:sp>
    </p:spTree>
    <p:extLst>
      <p:ext uri="{BB962C8B-B14F-4D97-AF65-F5344CB8AC3E}">
        <p14:creationId xmlns:p14="http://schemas.microsoft.com/office/powerpoint/2010/main" val="2027098276"/>
      </p:ext>
    </p:extLst>
  </p:cSld>
  <p:clrMapOvr>
    <a:masterClrMapping/>
  </p:clrMapOvr>
  <p:transition spd="slow"/>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b="1">
                <a:latin typeface="Arial" charset="0"/>
              </a:defRPr>
            </a:lvl1pPr>
          </a:lstStyle>
          <a:p>
            <a:pPr>
              <a:defRPr/>
            </a:pPr>
            <a:fld id="{7C62A749-1080-4D64-A38D-E51C77B18199}" type="slidenum">
              <a:rPr lang="es-ES"/>
              <a:pPr>
                <a:defRPr/>
              </a:pPr>
              <a:t>‹Nº›</a:t>
            </a:fld>
            <a:endParaRPr lang="es-ES"/>
          </a:p>
        </p:txBody>
      </p:sp>
    </p:spTree>
    <p:extLst>
      <p:ext uri="{BB962C8B-B14F-4D97-AF65-F5344CB8AC3E}">
        <p14:creationId xmlns:p14="http://schemas.microsoft.com/office/powerpoint/2010/main" val="2566611311"/>
      </p:ext>
    </p:extLst>
  </p:cSld>
  <p:clrMapOvr>
    <a:masterClrMapping/>
  </p:clrMapOvr>
  <p:transition spd="slow"/>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b="1">
                <a:latin typeface="Arial" charset="0"/>
              </a:defRPr>
            </a:lvl1pPr>
          </a:lstStyle>
          <a:p>
            <a:pPr>
              <a:defRPr/>
            </a:pPr>
            <a:fld id="{6CC6AC32-0CC3-4AC8-80C5-827AB6B27B1A}" type="slidenum">
              <a:rPr lang="es-ES"/>
              <a:pPr>
                <a:defRPr/>
              </a:pPr>
              <a:t>‹Nº›</a:t>
            </a:fld>
            <a:endParaRPr lang="es-ES"/>
          </a:p>
        </p:txBody>
      </p:sp>
    </p:spTree>
    <p:extLst>
      <p:ext uri="{BB962C8B-B14F-4D97-AF65-F5344CB8AC3E}">
        <p14:creationId xmlns:p14="http://schemas.microsoft.com/office/powerpoint/2010/main" val="3036953650"/>
      </p:ext>
    </p:extLst>
  </p:cSld>
  <p:clrMapOvr>
    <a:masterClrMapping/>
  </p:clrMapOvr>
  <p:transition spd="slow"/>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b="1">
                <a:latin typeface="Arial" charset="0"/>
              </a:defRPr>
            </a:lvl1pPr>
          </a:lstStyle>
          <a:p>
            <a:pPr>
              <a:defRPr/>
            </a:pPr>
            <a:fld id="{EAFEC8B3-9C46-48E3-8EB7-229127E85D8C}" type="slidenum">
              <a:rPr lang="es-ES"/>
              <a:pPr>
                <a:defRPr/>
              </a:pPr>
              <a:t>‹Nº›</a:t>
            </a:fld>
            <a:endParaRPr lang="es-ES"/>
          </a:p>
        </p:txBody>
      </p:sp>
    </p:spTree>
    <p:extLst>
      <p:ext uri="{BB962C8B-B14F-4D97-AF65-F5344CB8AC3E}">
        <p14:creationId xmlns:p14="http://schemas.microsoft.com/office/powerpoint/2010/main" val="560105045"/>
      </p:ext>
    </p:extLst>
  </p:cSld>
  <p:clrMapOvr>
    <a:masterClrMapping/>
  </p:clrMapOvr>
  <p:transition spd="slow"/>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atin typeface="Arial" charset="0"/>
              </a:defRPr>
            </a:lvl1pPr>
          </a:lstStyle>
          <a:p>
            <a:pPr>
              <a:defRPr/>
            </a:pPr>
            <a:fld id="{F96FA478-EAAA-45C6-8FC7-D665D1A2F6BD}" type="slidenum">
              <a:rPr lang="es-ES"/>
              <a:pPr>
                <a:defRPr/>
              </a:pPr>
              <a:t>‹Nº›</a:t>
            </a:fld>
            <a:endParaRPr lang="es-ES"/>
          </a:p>
        </p:txBody>
      </p:sp>
    </p:spTree>
    <p:extLst>
      <p:ext uri="{BB962C8B-B14F-4D97-AF65-F5344CB8AC3E}">
        <p14:creationId xmlns:p14="http://schemas.microsoft.com/office/powerpoint/2010/main" val="3334052797"/>
      </p:ext>
    </p:extLst>
  </p:cSld>
  <p:clrMapOvr>
    <a:masterClrMapping/>
  </p:clrMapOvr>
  <p:transition spd="slow"/>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b="1">
                <a:latin typeface="Arial" charset="0"/>
              </a:defRPr>
            </a:lvl1pPr>
          </a:lstStyle>
          <a:p>
            <a:pPr>
              <a:defRPr/>
            </a:pPr>
            <a:fld id="{F470EDDA-E78C-45C7-8F7C-ED7496665F80}" type="slidenum">
              <a:rPr lang="es-ES"/>
              <a:pPr>
                <a:defRPr/>
              </a:pPr>
              <a:t>‹Nº›</a:t>
            </a:fld>
            <a:endParaRPr lang="es-ES"/>
          </a:p>
        </p:txBody>
      </p:sp>
    </p:spTree>
    <p:extLst>
      <p:ext uri="{BB962C8B-B14F-4D97-AF65-F5344CB8AC3E}">
        <p14:creationId xmlns:p14="http://schemas.microsoft.com/office/powerpoint/2010/main" val="3518648508"/>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7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13" y="27467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93086D7-7F21-4ABA-94A4-F6449999A23B}" type="slidenum">
              <a:rPr lang="es-ES"/>
              <a:pPr>
                <a:defRPr/>
              </a:pPr>
              <a:t>‹Nº›</a:t>
            </a:fld>
            <a:endParaRPr lang="es-ES"/>
          </a:p>
        </p:txBody>
      </p:sp>
    </p:spTree>
    <p:extLst>
      <p:ext uri="{BB962C8B-B14F-4D97-AF65-F5344CB8AC3E}">
        <p14:creationId xmlns:p14="http://schemas.microsoft.com/office/powerpoint/2010/main" val="2145906668"/>
      </p:ext>
    </p:extLst>
  </p:cSld>
  <p:clrMapOvr>
    <a:masterClrMapping/>
  </p:clrMapOvr>
  <p:transition>
    <p:random/>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DC865B76-2205-44C0-9C07-21EB6441FF2F}" type="slidenum">
              <a:rPr lang="es-ES"/>
              <a:pPr>
                <a:defRPr/>
              </a:pPr>
              <a:t>‹Nº›</a:t>
            </a:fld>
            <a:endParaRPr lang="es-ES"/>
          </a:p>
        </p:txBody>
      </p:sp>
    </p:spTree>
    <p:extLst>
      <p:ext uri="{BB962C8B-B14F-4D97-AF65-F5344CB8AC3E}">
        <p14:creationId xmlns:p14="http://schemas.microsoft.com/office/powerpoint/2010/main" val="824869034"/>
      </p:ext>
    </p:extLst>
  </p:cSld>
  <p:clrMapOvr>
    <a:masterClrMapping/>
  </p:clrMapOvr>
  <p:transition spd="slow"/>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2270AAF5-0C62-4E6E-857B-9EEC9BBCA8C4}" type="slidenum">
              <a:rPr lang="es-ES"/>
              <a:pPr>
                <a:defRPr/>
              </a:pPr>
              <a:t>‹Nº›</a:t>
            </a:fld>
            <a:endParaRPr lang="es-ES"/>
          </a:p>
        </p:txBody>
      </p:sp>
    </p:spTree>
    <p:extLst>
      <p:ext uri="{BB962C8B-B14F-4D97-AF65-F5344CB8AC3E}">
        <p14:creationId xmlns:p14="http://schemas.microsoft.com/office/powerpoint/2010/main" val="2912625329"/>
      </p:ext>
    </p:extLst>
  </p:cSld>
  <p:clrMapOvr>
    <a:masterClrMapping/>
  </p:clrMapOvr>
  <p:transition spd="slow"/>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BCB6E288-A39E-4F02-84B4-5F654403A16F}" type="slidenum">
              <a:rPr lang="en-US"/>
              <a:pPr>
                <a:defRPr/>
              </a:pPr>
              <a:t>‹Nº›</a:t>
            </a:fld>
            <a:endParaRPr lang="en-US"/>
          </a:p>
        </p:txBody>
      </p:sp>
    </p:spTree>
    <p:extLst>
      <p:ext uri="{BB962C8B-B14F-4D97-AF65-F5344CB8AC3E}">
        <p14:creationId xmlns:p14="http://schemas.microsoft.com/office/powerpoint/2010/main" val="241211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9AAF4A0F-36E9-4394-815B-75D0270F7A45}" type="slidenum">
              <a:rPr lang="en-US"/>
              <a:pPr>
                <a:defRPr/>
              </a:pPr>
              <a:t>‹Nº›</a:t>
            </a:fld>
            <a:endParaRPr lang="en-US"/>
          </a:p>
        </p:txBody>
      </p:sp>
    </p:spTree>
    <p:extLst>
      <p:ext uri="{BB962C8B-B14F-4D97-AF65-F5344CB8AC3E}">
        <p14:creationId xmlns:p14="http://schemas.microsoft.com/office/powerpoint/2010/main" val="11001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5D4A08FD-72FC-443D-915E-B4A1C79F3513}" type="slidenum">
              <a:rPr lang="en-US"/>
              <a:pPr>
                <a:defRPr/>
              </a:pPr>
              <a:t>‹Nº›</a:t>
            </a:fld>
            <a:endParaRPr lang="en-US"/>
          </a:p>
        </p:txBody>
      </p:sp>
    </p:spTree>
    <p:extLst>
      <p:ext uri="{BB962C8B-B14F-4D97-AF65-F5344CB8AC3E}">
        <p14:creationId xmlns:p14="http://schemas.microsoft.com/office/powerpoint/2010/main" val="323550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DC5A1A0B-736C-449A-923A-02809F8BECAE}" type="slidenum">
              <a:rPr lang="en-US"/>
              <a:pPr>
                <a:defRPr/>
              </a:pPr>
              <a:t>‹Nº›</a:t>
            </a:fld>
            <a:endParaRPr lang="en-US"/>
          </a:p>
        </p:txBody>
      </p:sp>
    </p:spTree>
    <p:extLst>
      <p:ext uri="{BB962C8B-B14F-4D97-AF65-F5344CB8AC3E}">
        <p14:creationId xmlns:p14="http://schemas.microsoft.com/office/powerpoint/2010/main" val="389421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5"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n-cs"/>
              </a:defRPr>
            </a:lvl1pPr>
          </a:lstStyle>
          <a:p>
            <a:pPr>
              <a:defRPr/>
            </a:pPr>
            <a:fld id="{73958ACC-76ED-4963-B390-168BC0C83EE7}" type="slidenum">
              <a:rPr lang="en-US"/>
              <a:pPr>
                <a:defRPr/>
              </a:pPr>
              <a:t>‹Nº›</a:t>
            </a:fld>
            <a:endParaRPr lang="en-US"/>
          </a:p>
        </p:txBody>
      </p:sp>
    </p:spTree>
    <p:extLst>
      <p:ext uri="{BB962C8B-B14F-4D97-AF65-F5344CB8AC3E}">
        <p14:creationId xmlns:p14="http://schemas.microsoft.com/office/powerpoint/2010/main" val="371216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n-cs"/>
              </a:defRPr>
            </a:lvl1pPr>
          </a:lstStyle>
          <a:p>
            <a:pPr>
              <a:defRPr/>
            </a:pPr>
            <a:fld id="{88942726-8666-4425-82E5-3B31F9AFC7B4}" type="slidenum">
              <a:rPr lang="en-US"/>
              <a:pPr>
                <a:defRPr/>
              </a:pPr>
              <a:t>‹Nº›</a:t>
            </a:fld>
            <a:endParaRPr lang="en-US"/>
          </a:p>
        </p:txBody>
      </p:sp>
    </p:spTree>
    <p:extLst>
      <p:ext uri="{BB962C8B-B14F-4D97-AF65-F5344CB8AC3E}">
        <p14:creationId xmlns:p14="http://schemas.microsoft.com/office/powerpoint/2010/main" val="374852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n-cs"/>
              </a:defRPr>
            </a:lvl1pPr>
          </a:lstStyle>
          <a:p>
            <a:pPr>
              <a:defRPr/>
            </a:pPr>
            <a:fld id="{999C494E-C5DD-4A5D-91C7-AFFDFFBDE30C}" type="slidenum">
              <a:rPr lang="en-US"/>
              <a:pPr>
                <a:defRPr/>
              </a:pPr>
              <a:t>‹Nº›</a:t>
            </a:fld>
            <a:endParaRPr lang="en-US"/>
          </a:p>
        </p:txBody>
      </p:sp>
    </p:spTree>
    <p:extLst>
      <p:ext uri="{BB962C8B-B14F-4D97-AF65-F5344CB8AC3E}">
        <p14:creationId xmlns:p14="http://schemas.microsoft.com/office/powerpoint/2010/main" val="1778339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AE4BFC4D-6048-4D71-87A3-0BEDF5DF533F}" type="slidenum">
              <a:rPr lang="en-US"/>
              <a:pPr>
                <a:defRPr/>
              </a:pPr>
              <a:t>‹Nº›</a:t>
            </a:fld>
            <a:endParaRPr lang="en-US"/>
          </a:p>
        </p:txBody>
      </p:sp>
    </p:spTree>
    <p:extLst>
      <p:ext uri="{BB962C8B-B14F-4D97-AF65-F5344CB8AC3E}">
        <p14:creationId xmlns:p14="http://schemas.microsoft.com/office/powerpoint/2010/main" val="414390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6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defRPr>
            </a:lvl1pPr>
          </a:lstStyle>
          <a:p>
            <a:pPr>
              <a:defRPr/>
            </a:pPr>
            <a:fld id="{4E588512-BB16-44D0-BDAB-64E678EEF3FD}" type="slidenum">
              <a:rPr lang="es-ES"/>
              <a:pPr>
                <a:defRPr/>
              </a:pPr>
              <a:t>‹Nº›</a:t>
            </a:fld>
            <a:endParaRPr lang="es-ES"/>
          </a:p>
        </p:txBody>
      </p:sp>
    </p:spTree>
    <p:extLst>
      <p:ext uri="{BB962C8B-B14F-4D97-AF65-F5344CB8AC3E}">
        <p14:creationId xmlns:p14="http://schemas.microsoft.com/office/powerpoint/2010/main" val="26014711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9980DE00-4013-411D-8CBF-AE509D5BC493}" type="slidenum">
              <a:rPr lang="en-US"/>
              <a:pPr>
                <a:defRPr/>
              </a:pPr>
              <a:t>‹Nº›</a:t>
            </a:fld>
            <a:endParaRPr lang="en-US"/>
          </a:p>
        </p:txBody>
      </p:sp>
    </p:spTree>
    <p:extLst>
      <p:ext uri="{BB962C8B-B14F-4D97-AF65-F5344CB8AC3E}">
        <p14:creationId xmlns:p14="http://schemas.microsoft.com/office/powerpoint/2010/main" val="231824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70D6EC4B-192A-4EF1-AC65-BE613108B3B3}" type="slidenum">
              <a:rPr lang="en-US"/>
              <a:pPr>
                <a:defRPr/>
              </a:pPr>
              <a:t>‹Nº›</a:t>
            </a:fld>
            <a:endParaRPr lang="en-US"/>
          </a:p>
        </p:txBody>
      </p:sp>
    </p:spTree>
    <p:extLst>
      <p:ext uri="{BB962C8B-B14F-4D97-AF65-F5344CB8AC3E}">
        <p14:creationId xmlns:p14="http://schemas.microsoft.com/office/powerpoint/2010/main" val="223904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3" y="27472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81F406B4-C43D-4094-A4F4-DAAC8942E043}" type="slidenum">
              <a:rPr lang="en-US"/>
              <a:pPr>
                <a:defRPr/>
              </a:pPr>
              <a:t>‹Nº›</a:t>
            </a:fld>
            <a:endParaRPr lang="en-US"/>
          </a:p>
        </p:txBody>
      </p:sp>
    </p:spTree>
    <p:extLst>
      <p:ext uri="{BB962C8B-B14F-4D97-AF65-F5344CB8AC3E}">
        <p14:creationId xmlns:p14="http://schemas.microsoft.com/office/powerpoint/2010/main" val="40322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13" y="274637"/>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13" y="1600206"/>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8BD6DE2B-C58B-4F9C-BE2D-EE1E6D39EBC6}" type="slidenum">
              <a:rPr lang="en-US"/>
              <a:pPr>
                <a:defRPr/>
              </a:pPr>
              <a:t>‹Nº›</a:t>
            </a:fld>
            <a:endParaRPr lang="en-US"/>
          </a:p>
        </p:txBody>
      </p:sp>
    </p:spTree>
    <p:extLst>
      <p:ext uri="{BB962C8B-B14F-4D97-AF65-F5344CB8AC3E}">
        <p14:creationId xmlns:p14="http://schemas.microsoft.com/office/powerpoint/2010/main" val="28475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C5BAA03-D2B8-477A-823C-57BFA286FECF}" type="slidenum">
              <a:rPr lang="en-US"/>
              <a:pPr>
                <a:defRPr/>
              </a:pPr>
              <a:t>‹Nº›</a:t>
            </a:fld>
            <a:endParaRPr lang="en-US"/>
          </a:p>
        </p:txBody>
      </p:sp>
    </p:spTree>
    <p:extLst>
      <p:ext uri="{BB962C8B-B14F-4D97-AF65-F5344CB8AC3E}">
        <p14:creationId xmlns:p14="http://schemas.microsoft.com/office/powerpoint/2010/main" val="289121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D251912-A5C1-44E7-A0CE-26A223B453A9}" type="slidenum">
              <a:rPr lang="en-US"/>
              <a:pPr>
                <a:defRPr/>
              </a:pPr>
              <a:t>‹Nº›</a:t>
            </a:fld>
            <a:endParaRPr lang="en-US"/>
          </a:p>
        </p:txBody>
      </p:sp>
    </p:spTree>
    <p:extLst>
      <p:ext uri="{BB962C8B-B14F-4D97-AF65-F5344CB8AC3E}">
        <p14:creationId xmlns:p14="http://schemas.microsoft.com/office/powerpoint/2010/main" val="292135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D60651D-4AF7-4D57-B3F7-8D75C28BE3A1}" type="slidenum">
              <a:rPr lang="en-US"/>
              <a:pPr>
                <a:defRPr/>
              </a:pPr>
              <a:t>‹Nº›</a:t>
            </a:fld>
            <a:endParaRPr lang="en-US"/>
          </a:p>
        </p:txBody>
      </p:sp>
    </p:spTree>
    <p:extLst>
      <p:ext uri="{BB962C8B-B14F-4D97-AF65-F5344CB8AC3E}">
        <p14:creationId xmlns:p14="http://schemas.microsoft.com/office/powerpoint/2010/main" val="254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4F3BDA5-395F-429D-8C0C-32F1DEDFD778}" type="slidenum">
              <a:rPr lang="en-US"/>
              <a:pPr>
                <a:defRPr/>
              </a:pPr>
              <a:t>‹Nº›</a:t>
            </a:fld>
            <a:endParaRPr lang="en-US"/>
          </a:p>
        </p:txBody>
      </p:sp>
    </p:spTree>
    <p:extLst>
      <p:ext uri="{BB962C8B-B14F-4D97-AF65-F5344CB8AC3E}">
        <p14:creationId xmlns:p14="http://schemas.microsoft.com/office/powerpoint/2010/main" val="184029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64BFB50C-F89C-4820-9144-7006670E135F}" type="slidenum">
              <a:rPr lang="en-US"/>
              <a:pPr>
                <a:defRPr/>
              </a:pPr>
              <a:t>‹Nº›</a:t>
            </a:fld>
            <a:endParaRPr lang="en-US"/>
          </a:p>
        </p:txBody>
      </p:sp>
    </p:spTree>
    <p:extLst>
      <p:ext uri="{BB962C8B-B14F-4D97-AF65-F5344CB8AC3E}">
        <p14:creationId xmlns:p14="http://schemas.microsoft.com/office/powerpoint/2010/main" val="290153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8DFD6D0-3B03-46BB-96FC-0E1B4C80847B}" type="slidenum">
              <a:rPr lang="en-US"/>
              <a:pPr>
                <a:defRPr/>
              </a:pPr>
              <a:t>‹Nº›</a:t>
            </a:fld>
            <a:endParaRPr lang="en-US"/>
          </a:p>
        </p:txBody>
      </p:sp>
    </p:spTree>
    <p:extLst>
      <p:ext uri="{BB962C8B-B14F-4D97-AF65-F5344CB8AC3E}">
        <p14:creationId xmlns:p14="http://schemas.microsoft.com/office/powerpoint/2010/main" val="297820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defRPr>
            </a:lvl1pPr>
          </a:lstStyle>
          <a:p>
            <a:pPr>
              <a:defRPr/>
            </a:pPr>
            <a:fld id="{3C3EE7A1-18B9-45E8-BF05-8B6EB7DA8F4B}" type="slidenum">
              <a:rPr lang="es-ES"/>
              <a:pPr>
                <a:defRPr/>
              </a:pPr>
              <a:t>‹Nº›</a:t>
            </a:fld>
            <a:endParaRPr lang="es-ES"/>
          </a:p>
        </p:txBody>
      </p:sp>
    </p:spTree>
    <p:extLst>
      <p:ext uri="{BB962C8B-B14F-4D97-AF65-F5344CB8AC3E}">
        <p14:creationId xmlns:p14="http://schemas.microsoft.com/office/powerpoint/2010/main" val="143900339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E1F6B39-B1C7-4BA3-BED9-8D0B69D66741}" type="slidenum">
              <a:rPr lang="en-US"/>
              <a:pPr>
                <a:defRPr/>
              </a:pPr>
              <a:t>‹Nº›</a:t>
            </a:fld>
            <a:endParaRPr lang="en-US"/>
          </a:p>
        </p:txBody>
      </p:sp>
    </p:spTree>
    <p:extLst>
      <p:ext uri="{BB962C8B-B14F-4D97-AF65-F5344CB8AC3E}">
        <p14:creationId xmlns:p14="http://schemas.microsoft.com/office/powerpoint/2010/main" val="3204322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0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21A3C3C-7B67-4B85-B0A2-BD42269A448B}" type="slidenum">
              <a:rPr lang="en-US"/>
              <a:pPr>
                <a:defRPr/>
              </a:pPr>
              <a:t>‹Nº›</a:t>
            </a:fld>
            <a:endParaRPr lang="en-US"/>
          </a:p>
        </p:txBody>
      </p:sp>
    </p:spTree>
    <p:extLst>
      <p:ext uri="{BB962C8B-B14F-4D97-AF65-F5344CB8AC3E}">
        <p14:creationId xmlns:p14="http://schemas.microsoft.com/office/powerpoint/2010/main" val="307463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59A2C47-9628-49B6-8660-90E98C93A52A}" type="slidenum">
              <a:rPr lang="en-US"/>
              <a:pPr>
                <a:defRPr/>
              </a:pPr>
              <a:t>‹Nº›</a:t>
            </a:fld>
            <a:endParaRPr lang="en-US"/>
          </a:p>
        </p:txBody>
      </p:sp>
    </p:spTree>
    <p:extLst>
      <p:ext uri="{BB962C8B-B14F-4D97-AF65-F5344CB8AC3E}">
        <p14:creationId xmlns:p14="http://schemas.microsoft.com/office/powerpoint/2010/main" val="287781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CFE019B-33E0-4330-9593-FE97F60EC1C5}" type="slidenum">
              <a:rPr lang="en-US"/>
              <a:pPr>
                <a:defRPr/>
              </a:pPr>
              <a:t>‹Nº›</a:t>
            </a:fld>
            <a:endParaRPr lang="en-US"/>
          </a:p>
        </p:txBody>
      </p:sp>
    </p:spTree>
    <p:extLst>
      <p:ext uri="{BB962C8B-B14F-4D97-AF65-F5344CB8AC3E}">
        <p14:creationId xmlns:p14="http://schemas.microsoft.com/office/powerpoint/2010/main" val="25525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E4B2E9-FF12-4EAC-ABC9-D4968FA40298}" type="slidenum">
              <a:rPr lang="en-US"/>
              <a:pPr>
                <a:defRPr/>
              </a:pPr>
              <a:t>‹Nº›</a:t>
            </a:fld>
            <a:endParaRPr lang="en-US"/>
          </a:p>
        </p:txBody>
      </p:sp>
    </p:spTree>
    <p:extLst>
      <p:ext uri="{BB962C8B-B14F-4D97-AF65-F5344CB8AC3E}">
        <p14:creationId xmlns:p14="http://schemas.microsoft.com/office/powerpoint/2010/main" val="339192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D933309-A9F8-4DBB-AF92-CBD4D05706EC}" type="slidenum">
              <a:rPr lang="en-US"/>
              <a:pPr>
                <a:defRPr/>
              </a:pPr>
              <a:t>‹Nº›</a:t>
            </a:fld>
            <a:endParaRPr lang="en-US"/>
          </a:p>
        </p:txBody>
      </p:sp>
    </p:spTree>
    <p:extLst>
      <p:ext uri="{BB962C8B-B14F-4D97-AF65-F5344CB8AC3E}">
        <p14:creationId xmlns:p14="http://schemas.microsoft.com/office/powerpoint/2010/main" val="677095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38100" y="-12700"/>
            <a:ext cx="9239250" cy="6940550"/>
            <a:chOff x="-12" y="-10"/>
            <a:chExt cx="5820" cy="4372"/>
          </a:xfrm>
        </p:grpSpPr>
        <p:sp>
          <p:nvSpPr>
            <p:cNvPr id="5" name="Rectangle 3"/>
            <p:cNvSpPr>
              <a:spLocks noChangeArrowheads="1"/>
            </p:cNvSpPr>
            <p:nvPr userDrawn="1"/>
          </p:nvSpPr>
          <p:spPr bwMode="ltGray">
            <a:xfrm>
              <a:off x="5520" y="-8"/>
              <a:ext cx="287" cy="4364"/>
            </a:xfrm>
            <a:prstGeom prst="rect">
              <a:avLst/>
            </a:prstGeom>
            <a:gradFill rotWithShape="0">
              <a:gsLst>
                <a:gs pos="0">
                  <a:schemeClr val="bg2"/>
                </a:gs>
                <a:gs pos="100000">
                  <a:srgbClr val="00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6" name="Rectangle 4"/>
            <p:cNvSpPr>
              <a:spLocks noChangeArrowheads="1"/>
            </p:cNvSpPr>
            <p:nvPr userDrawn="1"/>
          </p:nvSpPr>
          <p:spPr bwMode="ltGray">
            <a:xfrm>
              <a:off x="-8" y="-8"/>
              <a:ext cx="288" cy="4368"/>
            </a:xfrm>
            <a:prstGeom prst="rect">
              <a:avLst/>
            </a:prstGeom>
            <a:gradFill rotWithShape="0">
              <a:gsLst>
                <a:gs pos="0">
                  <a:srgbClr val="006600"/>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7" name="AutoShape 5"/>
            <p:cNvSpPr>
              <a:spLocks noChangeArrowheads="1"/>
            </p:cNvSpPr>
            <p:nvPr userDrawn="1"/>
          </p:nvSpPr>
          <p:spPr bwMode="ltGray">
            <a:xfrm rot="10800000" flipH="1" flipV="1">
              <a:off x="2" y="-10"/>
              <a:ext cx="579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8" name="AutoShape 6"/>
            <p:cNvSpPr>
              <a:spLocks noChangeArrowheads="1"/>
            </p:cNvSpPr>
            <p:nvPr userDrawn="1"/>
          </p:nvSpPr>
          <p:spPr bwMode="ltGray">
            <a:xfrm flipV="1">
              <a:off x="-12" y="4072"/>
              <a:ext cx="5820" cy="2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9" name="Rectangle 7" descr="Green marble"/>
            <p:cNvSpPr>
              <a:spLocks noChangeArrowheads="1"/>
            </p:cNvSpPr>
            <p:nvPr userDrawn="1"/>
          </p:nvSpPr>
          <p:spPr bwMode="ltGray">
            <a:xfrm>
              <a:off x="184" y="176"/>
              <a:ext cx="5432" cy="3988"/>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grpSp>
        <p:nvGrpSpPr>
          <p:cNvPr id="10" name="Group 13"/>
          <p:cNvGrpSpPr>
            <a:grpSpLocks/>
          </p:cNvGrpSpPr>
          <p:nvPr/>
        </p:nvGrpSpPr>
        <p:grpSpPr bwMode="auto">
          <a:xfrm>
            <a:off x="609600" y="3324225"/>
            <a:ext cx="8001000" cy="374650"/>
            <a:chOff x="384" y="2094"/>
            <a:chExt cx="5040" cy="236"/>
          </a:xfrm>
        </p:grpSpPr>
        <p:sp>
          <p:nvSpPr>
            <p:cNvPr id="11" name="Rectangle 14"/>
            <p:cNvSpPr>
              <a:spLocks noChangeArrowheads="1"/>
            </p:cNvSpPr>
            <p:nvPr/>
          </p:nvSpPr>
          <p:spPr bwMode="auto">
            <a:xfrm>
              <a:off x="384" y="2186"/>
              <a:ext cx="5040"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12" name="Rectangle 1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13" name="Line 1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4" name="Line 1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5" name="Line 1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6" name="Line 1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7" name="Line 2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8" name="Line 2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grpSp>
      <p:sp>
        <p:nvSpPr>
          <p:cNvPr id="3080" name="Rectangle 8"/>
          <p:cNvSpPr>
            <a:spLocks noGrp="1" noChangeArrowheads="1"/>
          </p:cNvSpPr>
          <p:nvPr>
            <p:ph type="ctrTitle"/>
          </p:nvPr>
        </p:nvSpPr>
        <p:spPr>
          <a:xfrm>
            <a:off x="685800" y="1828800"/>
            <a:ext cx="7772400" cy="1143000"/>
          </a:xfrm>
        </p:spPr>
        <p:txBody>
          <a:bodyPr/>
          <a:lstStyle>
            <a:lvl1pPr>
              <a:defRPr/>
            </a:lvl1pPr>
          </a:lstStyle>
          <a:p>
            <a:pPr lvl="0"/>
            <a:r>
              <a:rPr lang="es-ES" noProof="0" smtClean="0"/>
              <a:t>Haga clic para modificar el estilo de título del patrón</a:t>
            </a:r>
          </a:p>
        </p:txBody>
      </p:sp>
      <p:sp>
        <p:nvSpPr>
          <p:cNvPr id="3081" name="Rectangle 9"/>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s-ES" noProof="0" smtClean="0"/>
              <a:t>Haga clic para modificar el estilo de subtítulo del patrón</a:t>
            </a:r>
          </a:p>
        </p:txBody>
      </p:sp>
      <p:sp>
        <p:nvSpPr>
          <p:cNvPr id="19" name="Rectangle 10"/>
          <p:cNvSpPr>
            <a:spLocks noGrp="1" noChangeArrowheads="1"/>
          </p:cNvSpPr>
          <p:nvPr>
            <p:ph type="dt" sz="half" idx="10"/>
          </p:nvPr>
        </p:nvSpPr>
        <p:spPr>
          <a:xfrm>
            <a:off x="698500" y="6154738"/>
            <a:ext cx="1905000" cy="457200"/>
          </a:xfrm>
        </p:spPr>
        <p:txBody>
          <a:bodyPr/>
          <a:lstStyle>
            <a:lvl1pPr>
              <a:defRPr>
                <a:latin typeface="Arial" pitchFamily="34" charset="0"/>
              </a:defRPr>
            </a:lvl1pPr>
          </a:lstStyle>
          <a:p>
            <a:pPr>
              <a:defRPr/>
            </a:pPr>
            <a:endParaRPr lang="es-ES"/>
          </a:p>
        </p:txBody>
      </p:sp>
      <p:sp>
        <p:nvSpPr>
          <p:cNvPr id="20" name="Rectangle 11"/>
          <p:cNvSpPr>
            <a:spLocks noGrp="1" noChangeArrowheads="1"/>
          </p:cNvSpPr>
          <p:nvPr>
            <p:ph type="ftr" sz="quarter" idx="11"/>
          </p:nvPr>
        </p:nvSpPr>
        <p:spPr>
          <a:xfrm>
            <a:off x="3136900" y="6154738"/>
            <a:ext cx="2895600" cy="457200"/>
          </a:xfrm>
        </p:spPr>
        <p:txBody>
          <a:bodyPr/>
          <a:lstStyle>
            <a:lvl1pPr>
              <a:defRPr>
                <a:latin typeface="Arial" pitchFamily="34" charset="0"/>
              </a:defRPr>
            </a:lvl1pPr>
          </a:lstStyle>
          <a:p>
            <a:pPr>
              <a:defRPr/>
            </a:pPr>
            <a:endParaRPr lang="es-ES"/>
          </a:p>
        </p:txBody>
      </p:sp>
      <p:sp>
        <p:nvSpPr>
          <p:cNvPr id="21" name="Rectangle 12"/>
          <p:cNvSpPr>
            <a:spLocks noGrp="1" noChangeArrowheads="1"/>
          </p:cNvSpPr>
          <p:nvPr>
            <p:ph type="sldNum" sz="quarter" idx="12"/>
          </p:nvPr>
        </p:nvSpPr>
        <p:spPr>
          <a:xfrm>
            <a:off x="6565900" y="6154738"/>
            <a:ext cx="1905000" cy="457200"/>
          </a:xfrm>
        </p:spPr>
        <p:txBody>
          <a:bodyPr/>
          <a:lstStyle>
            <a:lvl1pPr>
              <a:defRPr>
                <a:latin typeface="Arial" pitchFamily="34" charset="0"/>
              </a:defRPr>
            </a:lvl1pPr>
          </a:lstStyle>
          <a:p>
            <a:pPr>
              <a:defRPr/>
            </a:pPr>
            <a:fld id="{97CF3E0B-20C7-48F4-B3C7-2BDADD45C3EB}" type="slidenum">
              <a:rPr lang="es-ES"/>
              <a:pPr>
                <a:defRPr/>
              </a:pPr>
              <a:t>‹Nº›</a:t>
            </a:fld>
            <a:endParaRPr lang="es-ES"/>
          </a:p>
        </p:txBody>
      </p:sp>
    </p:spTree>
    <p:extLst>
      <p:ext uri="{BB962C8B-B14F-4D97-AF65-F5344CB8AC3E}">
        <p14:creationId xmlns:p14="http://schemas.microsoft.com/office/powerpoint/2010/main" val="1188844390"/>
      </p:ext>
    </p:extLst>
  </p:cSld>
  <p:clrMapOvr>
    <a:masterClrMapping/>
  </p:clrMapOvr>
  <p:transition>
    <p:dissolv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99361C71-9D4E-4A10-A1CB-62BCE55ED176}" type="slidenum">
              <a:rPr lang="es-ES"/>
              <a:pPr>
                <a:defRPr/>
              </a:pPr>
              <a:t>‹Nº›</a:t>
            </a:fld>
            <a:endParaRPr lang="es-ES"/>
          </a:p>
        </p:txBody>
      </p:sp>
    </p:spTree>
    <p:extLst>
      <p:ext uri="{BB962C8B-B14F-4D97-AF65-F5344CB8AC3E}">
        <p14:creationId xmlns:p14="http://schemas.microsoft.com/office/powerpoint/2010/main" val="921818862"/>
      </p:ext>
    </p:extLst>
  </p:cSld>
  <p:clrMapOvr>
    <a:masterClrMapping/>
  </p:clrMapOvr>
  <p:transition>
    <p:dissolv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77F0FE8A-CE8D-43B9-8913-B4C673618277}" type="slidenum">
              <a:rPr lang="es-ES"/>
              <a:pPr>
                <a:defRPr/>
              </a:pPr>
              <a:t>‹Nº›</a:t>
            </a:fld>
            <a:endParaRPr lang="es-ES"/>
          </a:p>
        </p:txBody>
      </p:sp>
    </p:spTree>
    <p:extLst>
      <p:ext uri="{BB962C8B-B14F-4D97-AF65-F5344CB8AC3E}">
        <p14:creationId xmlns:p14="http://schemas.microsoft.com/office/powerpoint/2010/main" val="555862428"/>
      </p:ext>
    </p:extLst>
  </p:cSld>
  <p:clrMapOvr>
    <a:masterClrMapping/>
  </p:clrMapOvr>
  <p:transition>
    <p:dissolv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FD174319-BAF4-4CB9-8341-BFE5B9B0CAFA}" type="slidenum">
              <a:rPr lang="es-ES"/>
              <a:pPr>
                <a:defRPr/>
              </a:pPr>
              <a:t>‹Nº›</a:t>
            </a:fld>
            <a:endParaRPr lang="es-ES"/>
          </a:p>
        </p:txBody>
      </p:sp>
    </p:spTree>
    <p:extLst>
      <p:ext uri="{BB962C8B-B14F-4D97-AF65-F5344CB8AC3E}">
        <p14:creationId xmlns:p14="http://schemas.microsoft.com/office/powerpoint/2010/main" val="2137250720"/>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4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defRPr>
            </a:lvl1pPr>
          </a:lstStyle>
          <a:p>
            <a:pPr>
              <a:defRPr/>
            </a:pPr>
            <a:fld id="{B9F2B512-AE4E-488F-BFB8-787588427A18}" type="slidenum">
              <a:rPr lang="es-ES"/>
              <a:pPr>
                <a:defRPr/>
              </a:pPr>
              <a:t>‹Nº›</a:t>
            </a:fld>
            <a:endParaRPr lang="es-ES"/>
          </a:p>
        </p:txBody>
      </p:sp>
    </p:spTree>
    <p:extLst>
      <p:ext uri="{BB962C8B-B14F-4D97-AF65-F5344CB8AC3E}">
        <p14:creationId xmlns:p14="http://schemas.microsoft.com/office/powerpoint/2010/main" val="29565095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Arial" pitchFamily="34" charset="0"/>
              </a:defRPr>
            </a:lvl1pPr>
          </a:lstStyle>
          <a:p>
            <a:pPr>
              <a:defRPr/>
            </a:pPr>
            <a:fld id="{46363B7C-B194-4D1B-ADD1-B06A66DF6B16}" type="slidenum">
              <a:rPr lang="es-ES"/>
              <a:pPr>
                <a:defRPr/>
              </a:pPr>
              <a:t>‹Nº›</a:t>
            </a:fld>
            <a:endParaRPr lang="es-ES"/>
          </a:p>
        </p:txBody>
      </p:sp>
    </p:spTree>
    <p:extLst>
      <p:ext uri="{BB962C8B-B14F-4D97-AF65-F5344CB8AC3E}">
        <p14:creationId xmlns:p14="http://schemas.microsoft.com/office/powerpoint/2010/main" val="3722304315"/>
      </p:ext>
    </p:extLst>
  </p:cSld>
  <p:clrMapOvr>
    <a:masterClrMapping/>
  </p:clrMapOvr>
  <p:transition>
    <p:dissolv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pitchFamily="34" charset="0"/>
              </a:defRPr>
            </a:lvl1pPr>
          </a:lstStyle>
          <a:p>
            <a:pPr>
              <a:defRPr/>
            </a:pPr>
            <a:fld id="{C30DAB60-8849-4CC9-92F3-FA1CBBB4960C}" type="slidenum">
              <a:rPr lang="es-ES"/>
              <a:pPr>
                <a:defRPr/>
              </a:pPr>
              <a:t>‹Nº›</a:t>
            </a:fld>
            <a:endParaRPr lang="es-ES"/>
          </a:p>
        </p:txBody>
      </p:sp>
    </p:spTree>
    <p:extLst>
      <p:ext uri="{BB962C8B-B14F-4D97-AF65-F5344CB8AC3E}">
        <p14:creationId xmlns:p14="http://schemas.microsoft.com/office/powerpoint/2010/main" val="2314645036"/>
      </p:ext>
    </p:extLst>
  </p:cSld>
  <p:clrMapOvr>
    <a:masterClrMapping/>
  </p:clrMapOvr>
  <p:transition>
    <p:dissolv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Arial" pitchFamily="34" charset="0"/>
              </a:defRPr>
            </a:lvl1pPr>
          </a:lstStyle>
          <a:p>
            <a:pPr>
              <a:defRPr/>
            </a:pPr>
            <a:fld id="{AE909528-D16E-4C03-8546-51E3EFCB73F8}" type="slidenum">
              <a:rPr lang="es-ES"/>
              <a:pPr>
                <a:defRPr/>
              </a:pPr>
              <a:t>‹Nº›</a:t>
            </a:fld>
            <a:endParaRPr lang="es-ES"/>
          </a:p>
        </p:txBody>
      </p:sp>
    </p:spTree>
    <p:extLst>
      <p:ext uri="{BB962C8B-B14F-4D97-AF65-F5344CB8AC3E}">
        <p14:creationId xmlns:p14="http://schemas.microsoft.com/office/powerpoint/2010/main" val="2171015282"/>
      </p:ext>
    </p:extLst>
  </p:cSld>
  <p:clrMapOvr>
    <a:masterClrMapping/>
  </p:clrMapOvr>
  <p:transition>
    <p:dissolv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9E510B0F-E609-4F58-AF53-E0910AE31592}" type="slidenum">
              <a:rPr lang="es-ES"/>
              <a:pPr>
                <a:defRPr/>
              </a:pPr>
              <a:t>‹Nº›</a:t>
            </a:fld>
            <a:endParaRPr lang="es-ES"/>
          </a:p>
        </p:txBody>
      </p:sp>
    </p:spTree>
    <p:extLst>
      <p:ext uri="{BB962C8B-B14F-4D97-AF65-F5344CB8AC3E}">
        <p14:creationId xmlns:p14="http://schemas.microsoft.com/office/powerpoint/2010/main" val="321154783"/>
      </p:ext>
    </p:extLst>
  </p:cSld>
  <p:clrMapOvr>
    <a:masterClrMapping/>
  </p:clrMapOvr>
  <p:transition>
    <p:dissolv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21879F50-88C3-47E9-B733-E0EFBEC645A6}" type="slidenum">
              <a:rPr lang="es-ES"/>
              <a:pPr>
                <a:defRPr/>
              </a:pPr>
              <a:t>‹Nº›</a:t>
            </a:fld>
            <a:endParaRPr lang="es-ES"/>
          </a:p>
        </p:txBody>
      </p:sp>
    </p:spTree>
    <p:extLst>
      <p:ext uri="{BB962C8B-B14F-4D97-AF65-F5344CB8AC3E}">
        <p14:creationId xmlns:p14="http://schemas.microsoft.com/office/powerpoint/2010/main" val="1523217967"/>
      </p:ext>
    </p:extLst>
  </p:cSld>
  <p:clrMapOvr>
    <a:masterClrMapping/>
  </p:clrMapOvr>
  <p:transition>
    <p:dissolv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7CB5086F-0126-45FF-ACFD-18F00F7FE61E}" type="slidenum">
              <a:rPr lang="es-ES"/>
              <a:pPr>
                <a:defRPr/>
              </a:pPr>
              <a:t>‹Nº›</a:t>
            </a:fld>
            <a:endParaRPr lang="es-ES"/>
          </a:p>
        </p:txBody>
      </p:sp>
    </p:spTree>
    <p:extLst>
      <p:ext uri="{BB962C8B-B14F-4D97-AF65-F5344CB8AC3E}">
        <p14:creationId xmlns:p14="http://schemas.microsoft.com/office/powerpoint/2010/main" val="956055998"/>
      </p:ext>
    </p:extLst>
  </p:cSld>
  <p:clrMapOvr>
    <a:masterClrMapping/>
  </p:clrMapOvr>
  <p:transition>
    <p:dissolv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24625" y="350838"/>
            <a:ext cx="1946275" cy="54292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350838"/>
            <a:ext cx="5686425" cy="54292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1F937F47-A1E6-4064-A741-D382C2353B07}" type="slidenum">
              <a:rPr lang="es-ES"/>
              <a:pPr>
                <a:defRPr/>
              </a:pPr>
              <a:t>‹Nº›</a:t>
            </a:fld>
            <a:endParaRPr lang="es-ES"/>
          </a:p>
        </p:txBody>
      </p:sp>
    </p:spTree>
    <p:extLst>
      <p:ext uri="{BB962C8B-B14F-4D97-AF65-F5344CB8AC3E}">
        <p14:creationId xmlns:p14="http://schemas.microsoft.com/office/powerpoint/2010/main" val="2622083871"/>
      </p:ext>
    </p:extLst>
  </p:cSld>
  <p:clrMapOvr>
    <a:masterClrMapping/>
  </p:clrMapOvr>
  <p:transition>
    <p:dissolv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38100" y="-12700"/>
            <a:ext cx="9239250" cy="6940550"/>
            <a:chOff x="-12" y="-10"/>
            <a:chExt cx="5820" cy="4372"/>
          </a:xfrm>
        </p:grpSpPr>
        <p:sp>
          <p:nvSpPr>
            <p:cNvPr id="5" name="Rectangle 3"/>
            <p:cNvSpPr>
              <a:spLocks noChangeArrowheads="1"/>
            </p:cNvSpPr>
            <p:nvPr userDrawn="1"/>
          </p:nvSpPr>
          <p:spPr bwMode="ltGray">
            <a:xfrm>
              <a:off x="5520" y="-8"/>
              <a:ext cx="287" cy="4364"/>
            </a:xfrm>
            <a:prstGeom prst="rect">
              <a:avLst/>
            </a:prstGeom>
            <a:gradFill rotWithShape="0">
              <a:gsLst>
                <a:gs pos="0">
                  <a:schemeClr val="bg2"/>
                </a:gs>
                <a:gs pos="100000">
                  <a:srgbClr val="00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6" name="Rectangle 4"/>
            <p:cNvSpPr>
              <a:spLocks noChangeArrowheads="1"/>
            </p:cNvSpPr>
            <p:nvPr userDrawn="1"/>
          </p:nvSpPr>
          <p:spPr bwMode="ltGray">
            <a:xfrm>
              <a:off x="-8" y="-8"/>
              <a:ext cx="288" cy="4368"/>
            </a:xfrm>
            <a:prstGeom prst="rect">
              <a:avLst/>
            </a:prstGeom>
            <a:gradFill rotWithShape="0">
              <a:gsLst>
                <a:gs pos="0">
                  <a:srgbClr val="006600"/>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7" name="AutoShape 5"/>
            <p:cNvSpPr>
              <a:spLocks noChangeArrowheads="1"/>
            </p:cNvSpPr>
            <p:nvPr userDrawn="1"/>
          </p:nvSpPr>
          <p:spPr bwMode="ltGray">
            <a:xfrm rot="10800000" flipH="1" flipV="1">
              <a:off x="2" y="-10"/>
              <a:ext cx="579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8" name="AutoShape 6"/>
            <p:cNvSpPr>
              <a:spLocks noChangeArrowheads="1"/>
            </p:cNvSpPr>
            <p:nvPr userDrawn="1"/>
          </p:nvSpPr>
          <p:spPr bwMode="ltGray">
            <a:xfrm flipV="1">
              <a:off x="-12" y="4072"/>
              <a:ext cx="5820" cy="2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9" name="Rectangle 7" descr="Green marble"/>
            <p:cNvSpPr>
              <a:spLocks noChangeArrowheads="1"/>
            </p:cNvSpPr>
            <p:nvPr userDrawn="1"/>
          </p:nvSpPr>
          <p:spPr bwMode="ltGray">
            <a:xfrm>
              <a:off x="184" y="176"/>
              <a:ext cx="5432" cy="3988"/>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grpSp>
        <p:nvGrpSpPr>
          <p:cNvPr id="10" name="Group 13"/>
          <p:cNvGrpSpPr>
            <a:grpSpLocks/>
          </p:cNvGrpSpPr>
          <p:nvPr/>
        </p:nvGrpSpPr>
        <p:grpSpPr bwMode="auto">
          <a:xfrm>
            <a:off x="609600" y="3324225"/>
            <a:ext cx="8001000" cy="374650"/>
            <a:chOff x="384" y="2094"/>
            <a:chExt cx="5040" cy="236"/>
          </a:xfrm>
        </p:grpSpPr>
        <p:sp>
          <p:nvSpPr>
            <p:cNvPr id="11" name="Rectangle 14"/>
            <p:cNvSpPr>
              <a:spLocks noChangeArrowheads="1"/>
            </p:cNvSpPr>
            <p:nvPr/>
          </p:nvSpPr>
          <p:spPr bwMode="auto">
            <a:xfrm>
              <a:off x="384" y="2186"/>
              <a:ext cx="5040"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12" name="Rectangle 1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13" name="Line 1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4" name="Line 1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5" name="Line 1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6" name="Line 1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7" name="Line 2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8" name="Line 2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grpSp>
      <p:sp>
        <p:nvSpPr>
          <p:cNvPr id="3080" name="Rectangle 8"/>
          <p:cNvSpPr>
            <a:spLocks noGrp="1" noChangeArrowheads="1"/>
          </p:cNvSpPr>
          <p:nvPr>
            <p:ph type="ctrTitle"/>
          </p:nvPr>
        </p:nvSpPr>
        <p:spPr>
          <a:xfrm>
            <a:off x="685800" y="1828800"/>
            <a:ext cx="7772400" cy="1143000"/>
          </a:xfrm>
        </p:spPr>
        <p:txBody>
          <a:bodyPr/>
          <a:lstStyle>
            <a:lvl1pPr>
              <a:defRPr/>
            </a:lvl1pPr>
          </a:lstStyle>
          <a:p>
            <a:pPr lvl="0"/>
            <a:r>
              <a:rPr lang="es-ES" noProof="0" smtClean="0"/>
              <a:t>Haga clic para modificar el estilo de título del patrón</a:t>
            </a:r>
          </a:p>
        </p:txBody>
      </p:sp>
      <p:sp>
        <p:nvSpPr>
          <p:cNvPr id="3081" name="Rectangle 9"/>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s-ES" noProof="0" smtClean="0"/>
              <a:t>Haga clic para modificar el estilo de subtítulo del patrón</a:t>
            </a:r>
          </a:p>
        </p:txBody>
      </p:sp>
      <p:sp>
        <p:nvSpPr>
          <p:cNvPr id="19" name="Rectangle 10"/>
          <p:cNvSpPr>
            <a:spLocks noGrp="1" noChangeArrowheads="1"/>
          </p:cNvSpPr>
          <p:nvPr>
            <p:ph type="dt" sz="half" idx="10"/>
          </p:nvPr>
        </p:nvSpPr>
        <p:spPr>
          <a:xfrm>
            <a:off x="698500" y="6154738"/>
            <a:ext cx="1905000" cy="457200"/>
          </a:xfrm>
        </p:spPr>
        <p:txBody>
          <a:bodyPr/>
          <a:lstStyle>
            <a:lvl1pPr>
              <a:defRPr>
                <a:latin typeface="Arial" pitchFamily="34" charset="0"/>
              </a:defRPr>
            </a:lvl1pPr>
          </a:lstStyle>
          <a:p>
            <a:pPr>
              <a:defRPr/>
            </a:pPr>
            <a:endParaRPr lang="es-ES"/>
          </a:p>
        </p:txBody>
      </p:sp>
      <p:sp>
        <p:nvSpPr>
          <p:cNvPr id="20" name="Rectangle 11"/>
          <p:cNvSpPr>
            <a:spLocks noGrp="1" noChangeArrowheads="1"/>
          </p:cNvSpPr>
          <p:nvPr>
            <p:ph type="ftr" sz="quarter" idx="11"/>
          </p:nvPr>
        </p:nvSpPr>
        <p:spPr>
          <a:xfrm>
            <a:off x="3136900" y="6154738"/>
            <a:ext cx="2895600" cy="457200"/>
          </a:xfrm>
        </p:spPr>
        <p:txBody>
          <a:bodyPr/>
          <a:lstStyle>
            <a:lvl1pPr>
              <a:defRPr>
                <a:latin typeface="Arial" pitchFamily="34" charset="0"/>
              </a:defRPr>
            </a:lvl1pPr>
          </a:lstStyle>
          <a:p>
            <a:pPr>
              <a:defRPr/>
            </a:pPr>
            <a:endParaRPr lang="es-ES"/>
          </a:p>
        </p:txBody>
      </p:sp>
      <p:sp>
        <p:nvSpPr>
          <p:cNvPr id="21" name="Rectangle 12"/>
          <p:cNvSpPr>
            <a:spLocks noGrp="1" noChangeArrowheads="1"/>
          </p:cNvSpPr>
          <p:nvPr>
            <p:ph type="sldNum" sz="quarter" idx="12"/>
          </p:nvPr>
        </p:nvSpPr>
        <p:spPr>
          <a:xfrm>
            <a:off x="6565900" y="6154738"/>
            <a:ext cx="1905000" cy="457200"/>
          </a:xfrm>
        </p:spPr>
        <p:txBody>
          <a:bodyPr/>
          <a:lstStyle>
            <a:lvl1pPr>
              <a:defRPr>
                <a:latin typeface="Arial" pitchFamily="34" charset="0"/>
              </a:defRPr>
            </a:lvl1pPr>
          </a:lstStyle>
          <a:p>
            <a:pPr>
              <a:defRPr/>
            </a:pPr>
            <a:fld id="{E75D7335-8B75-45AF-B9B2-B4E17B5A2E46}" type="slidenum">
              <a:rPr lang="es-ES"/>
              <a:pPr>
                <a:defRPr/>
              </a:pPr>
              <a:t>‹Nº›</a:t>
            </a:fld>
            <a:endParaRPr lang="es-ES"/>
          </a:p>
        </p:txBody>
      </p:sp>
    </p:spTree>
    <p:extLst>
      <p:ext uri="{BB962C8B-B14F-4D97-AF65-F5344CB8AC3E}">
        <p14:creationId xmlns:p14="http://schemas.microsoft.com/office/powerpoint/2010/main" val="3446217227"/>
      </p:ext>
    </p:extLst>
  </p:cSld>
  <p:clrMapOvr>
    <a:masterClrMapping/>
  </p:clrMapOvr>
  <p:transition>
    <p:dissolv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08A48AD3-8AD7-4081-B8BB-544BB0144268}" type="slidenum">
              <a:rPr lang="es-ES"/>
              <a:pPr>
                <a:defRPr/>
              </a:pPr>
              <a:t>‹Nº›</a:t>
            </a:fld>
            <a:endParaRPr lang="es-ES"/>
          </a:p>
        </p:txBody>
      </p:sp>
    </p:spTree>
    <p:extLst>
      <p:ext uri="{BB962C8B-B14F-4D97-AF65-F5344CB8AC3E}">
        <p14:creationId xmlns:p14="http://schemas.microsoft.com/office/powerpoint/2010/main" val="3031954101"/>
      </p:ext>
    </p:extLst>
  </p:cSld>
  <p:clrMapOvr>
    <a:masterClrMapping/>
  </p:clrMapOvr>
  <p:transition>
    <p:dissolv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5F9CC64E-3DDB-4290-9829-3ADECD1C642C}" type="slidenum">
              <a:rPr lang="es-ES"/>
              <a:pPr>
                <a:defRPr/>
              </a:pPr>
              <a:t>‹Nº›</a:t>
            </a:fld>
            <a:endParaRPr lang="es-ES"/>
          </a:p>
        </p:txBody>
      </p:sp>
    </p:spTree>
    <p:extLst>
      <p:ext uri="{BB962C8B-B14F-4D97-AF65-F5344CB8AC3E}">
        <p14:creationId xmlns:p14="http://schemas.microsoft.com/office/powerpoint/2010/main" val="3764537958"/>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defRPr>
            </a:lvl1pPr>
          </a:lstStyle>
          <a:p>
            <a:pPr>
              <a:defRPr/>
            </a:pPr>
            <a:fld id="{749F9393-7532-4928-9996-466B84D81F43}" type="slidenum">
              <a:rPr lang="es-ES"/>
              <a:pPr>
                <a:defRPr/>
              </a:pPr>
              <a:t>‹Nº›</a:t>
            </a:fld>
            <a:endParaRPr lang="es-ES"/>
          </a:p>
        </p:txBody>
      </p:sp>
    </p:spTree>
    <p:extLst>
      <p:ext uri="{BB962C8B-B14F-4D97-AF65-F5344CB8AC3E}">
        <p14:creationId xmlns:p14="http://schemas.microsoft.com/office/powerpoint/2010/main" val="14496968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9C603E95-80AC-4D67-9F8D-2B224D19B1F0}" type="slidenum">
              <a:rPr lang="es-ES"/>
              <a:pPr>
                <a:defRPr/>
              </a:pPr>
              <a:t>‹Nº›</a:t>
            </a:fld>
            <a:endParaRPr lang="es-ES"/>
          </a:p>
        </p:txBody>
      </p:sp>
    </p:spTree>
    <p:extLst>
      <p:ext uri="{BB962C8B-B14F-4D97-AF65-F5344CB8AC3E}">
        <p14:creationId xmlns:p14="http://schemas.microsoft.com/office/powerpoint/2010/main" val="1430342742"/>
      </p:ext>
    </p:extLst>
  </p:cSld>
  <p:clrMapOvr>
    <a:masterClrMapping/>
  </p:clrMapOvr>
  <p:transition>
    <p:dissolv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F385AEB5-6190-404E-8506-FBBF016FA7E4}" type="slidenum">
              <a:rPr lang="es-ES"/>
              <a:pPr>
                <a:defRPr/>
              </a:pPr>
              <a:t>‹Nº›</a:t>
            </a:fld>
            <a:endParaRPr lang="es-ES"/>
          </a:p>
        </p:txBody>
      </p:sp>
    </p:spTree>
    <p:extLst>
      <p:ext uri="{BB962C8B-B14F-4D97-AF65-F5344CB8AC3E}">
        <p14:creationId xmlns:p14="http://schemas.microsoft.com/office/powerpoint/2010/main" val="3979634343"/>
      </p:ext>
    </p:extLst>
  </p:cSld>
  <p:clrMapOvr>
    <a:masterClrMapping/>
  </p:clrMapOvr>
  <p:transition>
    <p:dissolv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B8F73447-82F5-4A47-B9E6-99609CF60BE7}" type="slidenum">
              <a:rPr lang="es-ES"/>
              <a:pPr>
                <a:defRPr/>
              </a:pPr>
              <a:t>‹Nº›</a:t>
            </a:fld>
            <a:endParaRPr lang="es-ES"/>
          </a:p>
        </p:txBody>
      </p:sp>
    </p:spTree>
    <p:extLst>
      <p:ext uri="{BB962C8B-B14F-4D97-AF65-F5344CB8AC3E}">
        <p14:creationId xmlns:p14="http://schemas.microsoft.com/office/powerpoint/2010/main" val="1004004320"/>
      </p:ext>
    </p:extLst>
  </p:cSld>
  <p:clrMapOvr>
    <a:masterClrMapping/>
  </p:clrMapOvr>
  <p:transition>
    <p:dissolv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1F98BDAD-C172-4CAE-A993-646DBCA7D25B}" type="slidenum">
              <a:rPr lang="es-ES"/>
              <a:pPr>
                <a:defRPr/>
              </a:pPr>
              <a:t>‹Nº›</a:t>
            </a:fld>
            <a:endParaRPr lang="es-ES"/>
          </a:p>
        </p:txBody>
      </p:sp>
    </p:spTree>
    <p:extLst>
      <p:ext uri="{BB962C8B-B14F-4D97-AF65-F5344CB8AC3E}">
        <p14:creationId xmlns:p14="http://schemas.microsoft.com/office/powerpoint/2010/main" val="1475256522"/>
      </p:ext>
    </p:extLst>
  </p:cSld>
  <p:clrMapOvr>
    <a:masterClrMapping/>
  </p:clrMapOvr>
  <p:transition>
    <p:dissolv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9952B00-6092-4AD3-91B9-A7F8713CB6FC}" type="slidenum">
              <a:rPr lang="es-ES"/>
              <a:pPr>
                <a:defRPr/>
              </a:pPr>
              <a:t>‹Nº›</a:t>
            </a:fld>
            <a:endParaRPr lang="es-ES"/>
          </a:p>
        </p:txBody>
      </p:sp>
    </p:spTree>
    <p:extLst>
      <p:ext uri="{BB962C8B-B14F-4D97-AF65-F5344CB8AC3E}">
        <p14:creationId xmlns:p14="http://schemas.microsoft.com/office/powerpoint/2010/main" val="55313566"/>
      </p:ext>
    </p:extLst>
  </p:cSld>
  <p:clrMapOvr>
    <a:masterClrMapping/>
  </p:clrMapOvr>
  <p:transition>
    <p:dissolv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A92AEBC7-3133-4465-BB3B-116F6B19D1B3}" type="slidenum">
              <a:rPr lang="es-ES"/>
              <a:pPr>
                <a:defRPr/>
              </a:pPr>
              <a:t>‹Nº›</a:t>
            </a:fld>
            <a:endParaRPr lang="es-ES"/>
          </a:p>
        </p:txBody>
      </p:sp>
    </p:spTree>
    <p:extLst>
      <p:ext uri="{BB962C8B-B14F-4D97-AF65-F5344CB8AC3E}">
        <p14:creationId xmlns:p14="http://schemas.microsoft.com/office/powerpoint/2010/main" val="156692003"/>
      </p:ext>
    </p:extLst>
  </p:cSld>
  <p:clrMapOvr>
    <a:masterClrMapping/>
  </p:clrMapOvr>
  <p:transition>
    <p:dissolv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6B49488E-49D4-473B-B5E1-0D5A50D5946E}" type="slidenum">
              <a:rPr lang="es-ES"/>
              <a:pPr>
                <a:defRPr/>
              </a:pPr>
              <a:t>‹Nº›</a:t>
            </a:fld>
            <a:endParaRPr lang="es-ES"/>
          </a:p>
        </p:txBody>
      </p:sp>
    </p:spTree>
    <p:extLst>
      <p:ext uri="{BB962C8B-B14F-4D97-AF65-F5344CB8AC3E}">
        <p14:creationId xmlns:p14="http://schemas.microsoft.com/office/powerpoint/2010/main" val="710937061"/>
      </p:ext>
    </p:extLst>
  </p:cSld>
  <p:clrMapOvr>
    <a:masterClrMapping/>
  </p:clrMapOvr>
  <p:transition>
    <p:dissolv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24625" y="350838"/>
            <a:ext cx="1946275" cy="54292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350838"/>
            <a:ext cx="5686425" cy="54292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D2BEA55-EB8B-4D8D-896F-DE3CBA8C3E1D}" type="slidenum">
              <a:rPr lang="es-ES"/>
              <a:pPr>
                <a:defRPr/>
              </a:pPr>
              <a:t>‹Nº›</a:t>
            </a:fld>
            <a:endParaRPr lang="es-ES"/>
          </a:p>
        </p:txBody>
      </p:sp>
    </p:spTree>
    <p:extLst>
      <p:ext uri="{BB962C8B-B14F-4D97-AF65-F5344CB8AC3E}">
        <p14:creationId xmlns:p14="http://schemas.microsoft.com/office/powerpoint/2010/main" val="1143502586"/>
      </p:ext>
    </p:extLst>
  </p:cSld>
  <p:clrMapOvr>
    <a:masterClrMapping/>
  </p:clrMapOvr>
  <p:transition>
    <p:dissolv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38100" y="-12700"/>
            <a:ext cx="9239250" cy="6940550"/>
            <a:chOff x="-12" y="-10"/>
            <a:chExt cx="5820" cy="4372"/>
          </a:xfrm>
        </p:grpSpPr>
        <p:sp>
          <p:nvSpPr>
            <p:cNvPr id="5" name="Rectangle 3"/>
            <p:cNvSpPr>
              <a:spLocks noChangeArrowheads="1"/>
            </p:cNvSpPr>
            <p:nvPr userDrawn="1"/>
          </p:nvSpPr>
          <p:spPr bwMode="ltGray">
            <a:xfrm>
              <a:off x="5520" y="-8"/>
              <a:ext cx="287" cy="4364"/>
            </a:xfrm>
            <a:prstGeom prst="rect">
              <a:avLst/>
            </a:prstGeom>
            <a:gradFill rotWithShape="0">
              <a:gsLst>
                <a:gs pos="0">
                  <a:schemeClr val="bg2"/>
                </a:gs>
                <a:gs pos="100000">
                  <a:srgbClr val="00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6" name="Rectangle 4"/>
            <p:cNvSpPr>
              <a:spLocks noChangeArrowheads="1"/>
            </p:cNvSpPr>
            <p:nvPr userDrawn="1"/>
          </p:nvSpPr>
          <p:spPr bwMode="ltGray">
            <a:xfrm>
              <a:off x="-8" y="-8"/>
              <a:ext cx="288" cy="4368"/>
            </a:xfrm>
            <a:prstGeom prst="rect">
              <a:avLst/>
            </a:prstGeom>
            <a:gradFill rotWithShape="0">
              <a:gsLst>
                <a:gs pos="0">
                  <a:srgbClr val="006600"/>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7" name="AutoShape 5"/>
            <p:cNvSpPr>
              <a:spLocks noChangeArrowheads="1"/>
            </p:cNvSpPr>
            <p:nvPr userDrawn="1"/>
          </p:nvSpPr>
          <p:spPr bwMode="ltGray">
            <a:xfrm rot="10800000" flipH="1" flipV="1">
              <a:off x="2" y="-10"/>
              <a:ext cx="579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8" name="AutoShape 6"/>
            <p:cNvSpPr>
              <a:spLocks noChangeArrowheads="1"/>
            </p:cNvSpPr>
            <p:nvPr userDrawn="1"/>
          </p:nvSpPr>
          <p:spPr bwMode="ltGray">
            <a:xfrm flipV="1">
              <a:off x="-12" y="4072"/>
              <a:ext cx="5820" cy="2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9" name="Rectangle 7" descr="Green marble"/>
            <p:cNvSpPr>
              <a:spLocks noChangeArrowheads="1"/>
            </p:cNvSpPr>
            <p:nvPr userDrawn="1"/>
          </p:nvSpPr>
          <p:spPr bwMode="ltGray">
            <a:xfrm>
              <a:off x="184" y="176"/>
              <a:ext cx="5432" cy="3988"/>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grpSp>
        <p:nvGrpSpPr>
          <p:cNvPr id="10" name="Group 13"/>
          <p:cNvGrpSpPr>
            <a:grpSpLocks/>
          </p:cNvGrpSpPr>
          <p:nvPr/>
        </p:nvGrpSpPr>
        <p:grpSpPr bwMode="auto">
          <a:xfrm>
            <a:off x="609600" y="3324225"/>
            <a:ext cx="8001000" cy="374650"/>
            <a:chOff x="384" y="2094"/>
            <a:chExt cx="5040" cy="236"/>
          </a:xfrm>
        </p:grpSpPr>
        <p:sp>
          <p:nvSpPr>
            <p:cNvPr id="11" name="Rectangle 14"/>
            <p:cNvSpPr>
              <a:spLocks noChangeArrowheads="1"/>
            </p:cNvSpPr>
            <p:nvPr/>
          </p:nvSpPr>
          <p:spPr bwMode="auto">
            <a:xfrm>
              <a:off x="384" y="2186"/>
              <a:ext cx="5040"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12" name="Rectangle 1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13" name="Line 1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4" name="Line 1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5" name="Line 1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6" name="Line 1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7" name="Line 2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8" name="Line 2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grpSp>
      <p:sp>
        <p:nvSpPr>
          <p:cNvPr id="3080" name="Rectangle 8"/>
          <p:cNvSpPr>
            <a:spLocks noGrp="1" noChangeArrowheads="1"/>
          </p:cNvSpPr>
          <p:nvPr>
            <p:ph type="ctrTitle"/>
          </p:nvPr>
        </p:nvSpPr>
        <p:spPr>
          <a:xfrm>
            <a:off x="685800" y="1828800"/>
            <a:ext cx="7772400" cy="1143000"/>
          </a:xfrm>
        </p:spPr>
        <p:txBody>
          <a:bodyPr/>
          <a:lstStyle>
            <a:lvl1pPr>
              <a:defRPr/>
            </a:lvl1pPr>
          </a:lstStyle>
          <a:p>
            <a:pPr lvl="0"/>
            <a:r>
              <a:rPr lang="es-ES" noProof="0" smtClean="0"/>
              <a:t>Haga clic para modificar el estilo de título del patrón</a:t>
            </a:r>
          </a:p>
        </p:txBody>
      </p:sp>
      <p:sp>
        <p:nvSpPr>
          <p:cNvPr id="3081" name="Rectangle 9"/>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s-ES" noProof="0" smtClean="0"/>
              <a:t>Haga clic para modificar el estilo de subtítulo del patrón</a:t>
            </a:r>
          </a:p>
        </p:txBody>
      </p:sp>
      <p:sp>
        <p:nvSpPr>
          <p:cNvPr id="19" name="Rectangle 10"/>
          <p:cNvSpPr>
            <a:spLocks noGrp="1" noChangeArrowheads="1"/>
          </p:cNvSpPr>
          <p:nvPr>
            <p:ph type="dt" sz="half" idx="10"/>
          </p:nvPr>
        </p:nvSpPr>
        <p:spPr>
          <a:xfrm>
            <a:off x="698500" y="6154738"/>
            <a:ext cx="1905000" cy="457200"/>
          </a:xfrm>
        </p:spPr>
        <p:txBody>
          <a:bodyPr/>
          <a:lstStyle>
            <a:lvl1pPr>
              <a:defRPr>
                <a:latin typeface="Arial" pitchFamily="34" charset="0"/>
              </a:defRPr>
            </a:lvl1pPr>
          </a:lstStyle>
          <a:p>
            <a:pPr>
              <a:defRPr/>
            </a:pPr>
            <a:endParaRPr lang="es-ES"/>
          </a:p>
        </p:txBody>
      </p:sp>
      <p:sp>
        <p:nvSpPr>
          <p:cNvPr id="20" name="Rectangle 11"/>
          <p:cNvSpPr>
            <a:spLocks noGrp="1" noChangeArrowheads="1"/>
          </p:cNvSpPr>
          <p:nvPr>
            <p:ph type="ftr" sz="quarter" idx="11"/>
          </p:nvPr>
        </p:nvSpPr>
        <p:spPr>
          <a:xfrm>
            <a:off x="3136900" y="6154738"/>
            <a:ext cx="2895600" cy="457200"/>
          </a:xfrm>
        </p:spPr>
        <p:txBody>
          <a:bodyPr/>
          <a:lstStyle>
            <a:lvl1pPr>
              <a:defRPr>
                <a:latin typeface="Arial" pitchFamily="34" charset="0"/>
              </a:defRPr>
            </a:lvl1pPr>
          </a:lstStyle>
          <a:p>
            <a:pPr>
              <a:defRPr/>
            </a:pPr>
            <a:endParaRPr lang="es-ES"/>
          </a:p>
        </p:txBody>
      </p:sp>
      <p:sp>
        <p:nvSpPr>
          <p:cNvPr id="21" name="Rectangle 12"/>
          <p:cNvSpPr>
            <a:spLocks noGrp="1" noChangeArrowheads="1"/>
          </p:cNvSpPr>
          <p:nvPr>
            <p:ph type="sldNum" sz="quarter" idx="12"/>
          </p:nvPr>
        </p:nvSpPr>
        <p:spPr>
          <a:xfrm>
            <a:off x="6565900" y="6154738"/>
            <a:ext cx="1905000" cy="457200"/>
          </a:xfrm>
        </p:spPr>
        <p:txBody>
          <a:bodyPr/>
          <a:lstStyle>
            <a:lvl1pPr>
              <a:defRPr>
                <a:latin typeface="Arial" pitchFamily="34" charset="0"/>
              </a:defRPr>
            </a:lvl1pPr>
          </a:lstStyle>
          <a:p>
            <a:pPr>
              <a:defRPr/>
            </a:pPr>
            <a:fld id="{2DC7E3A4-AA16-4766-947C-46351FDC7EF5}" type="slidenum">
              <a:rPr lang="es-ES"/>
              <a:pPr>
                <a:defRPr/>
              </a:pPr>
              <a:t>‹Nº›</a:t>
            </a:fld>
            <a:endParaRPr lang="es-ES"/>
          </a:p>
        </p:txBody>
      </p:sp>
    </p:spTree>
    <p:extLst>
      <p:ext uri="{BB962C8B-B14F-4D97-AF65-F5344CB8AC3E}">
        <p14:creationId xmlns:p14="http://schemas.microsoft.com/office/powerpoint/2010/main" val="3647382059"/>
      </p:ext>
    </p:extLst>
  </p:cSld>
  <p:clrMapOvr>
    <a:masterClrMapping/>
  </p:clrMapOvr>
  <p:transition>
    <p:dissolv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59AFE7D8-262D-4100-9B7A-52A236AE8C0E}" type="slidenum">
              <a:rPr lang="es-ES"/>
              <a:pPr>
                <a:defRPr/>
              </a:pPr>
              <a:t>‹Nº›</a:t>
            </a:fld>
            <a:endParaRPr lang="es-ES"/>
          </a:p>
        </p:txBody>
      </p:sp>
    </p:spTree>
    <p:extLst>
      <p:ext uri="{BB962C8B-B14F-4D97-AF65-F5344CB8AC3E}">
        <p14:creationId xmlns:p14="http://schemas.microsoft.com/office/powerpoint/2010/main" val="2266367214"/>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13"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Arial" charset="0"/>
              </a:defRPr>
            </a:lvl1pPr>
          </a:lstStyle>
          <a:p>
            <a:pPr>
              <a:defRPr/>
            </a:pPr>
            <a:fld id="{5310EF0A-BD84-46EF-8EA6-1E2B82AA3972}" type="slidenum">
              <a:rPr lang="es-ES"/>
              <a:pPr>
                <a:defRPr/>
              </a:pPr>
              <a:t>‹Nº›</a:t>
            </a:fld>
            <a:endParaRPr lang="es-ES"/>
          </a:p>
        </p:txBody>
      </p:sp>
    </p:spTree>
    <p:extLst>
      <p:ext uri="{BB962C8B-B14F-4D97-AF65-F5344CB8AC3E}">
        <p14:creationId xmlns:p14="http://schemas.microsoft.com/office/powerpoint/2010/main" val="414873481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19494C18-5D90-4A40-A814-E240353F45A6}" type="slidenum">
              <a:rPr lang="es-ES"/>
              <a:pPr>
                <a:defRPr/>
              </a:pPr>
              <a:t>‹Nº›</a:t>
            </a:fld>
            <a:endParaRPr lang="es-ES"/>
          </a:p>
        </p:txBody>
      </p:sp>
    </p:spTree>
    <p:extLst>
      <p:ext uri="{BB962C8B-B14F-4D97-AF65-F5344CB8AC3E}">
        <p14:creationId xmlns:p14="http://schemas.microsoft.com/office/powerpoint/2010/main" val="531634970"/>
      </p:ext>
    </p:extLst>
  </p:cSld>
  <p:clrMapOvr>
    <a:masterClrMapping/>
  </p:clrMapOvr>
  <p:transition>
    <p:dissolv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E761CC09-DFF3-4CF4-9536-479C6C48AFA0}" type="slidenum">
              <a:rPr lang="es-ES"/>
              <a:pPr>
                <a:defRPr/>
              </a:pPr>
              <a:t>‹Nº›</a:t>
            </a:fld>
            <a:endParaRPr lang="es-ES"/>
          </a:p>
        </p:txBody>
      </p:sp>
    </p:spTree>
    <p:extLst>
      <p:ext uri="{BB962C8B-B14F-4D97-AF65-F5344CB8AC3E}">
        <p14:creationId xmlns:p14="http://schemas.microsoft.com/office/powerpoint/2010/main" val="427598143"/>
      </p:ext>
    </p:extLst>
  </p:cSld>
  <p:clrMapOvr>
    <a:masterClrMapping/>
  </p:clrMapOvr>
  <p:transition>
    <p:dissolv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6F77B632-1D3E-4858-A36E-C20DFE0A0830}" type="slidenum">
              <a:rPr lang="es-ES"/>
              <a:pPr>
                <a:defRPr/>
              </a:pPr>
              <a:t>‹Nº›</a:t>
            </a:fld>
            <a:endParaRPr lang="es-ES"/>
          </a:p>
        </p:txBody>
      </p:sp>
    </p:spTree>
    <p:extLst>
      <p:ext uri="{BB962C8B-B14F-4D97-AF65-F5344CB8AC3E}">
        <p14:creationId xmlns:p14="http://schemas.microsoft.com/office/powerpoint/2010/main" val="2790289155"/>
      </p:ext>
    </p:extLst>
  </p:cSld>
  <p:clrMapOvr>
    <a:masterClrMapping/>
  </p:clrMapOvr>
  <p:transition>
    <p:dissolv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6558B5B0-33B2-4193-A70D-7F691803FFA5}" type="slidenum">
              <a:rPr lang="es-ES"/>
              <a:pPr>
                <a:defRPr/>
              </a:pPr>
              <a:t>‹Nº›</a:t>
            </a:fld>
            <a:endParaRPr lang="es-ES"/>
          </a:p>
        </p:txBody>
      </p:sp>
    </p:spTree>
    <p:extLst>
      <p:ext uri="{BB962C8B-B14F-4D97-AF65-F5344CB8AC3E}">
        <p14:creationId xmlns:p14="http://schemas.microsoft.com/office/powerpoint/2010/main" val="2571123548"/>
      </p:ext>
    </p:extLst>
  </p:cSld>
  <p:clrMapOvr>
    <a:masterClrMapping/>
  </p:clrMapOvr>
  <p:transition>
    <p:dissolv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6CDFAFC9-327D-44A0-BA67-1D34B3920DB3}" type="slidenum">
              <a:rPr lang="es-ES"/>
              <a:pPr>
                <a:defRPr/>
              </a:pPr>
              <a:t>‹Nº›</a:t>
            </a:fld>
            <a:endParaRPr lang="es-ES"/>
          </a:p>
        </p:txBody>
      </p:sp>
    </p:spTree>
    <p:extLst>
      <p:ext uri="{BB962C8B-B14F-4D97-AF65-F5344CB8AC3E}">
        <p14:creationId xmlns:p14="http://schemas.microsoft.com/office/powerpoint/2010/main" val="531398421"/>
      </p:ext>
    </p:extLst>
  </p:cSld>
  <p:clrMapOvr>
    <a:masterClrMapping/>
  </p:clrMapOvr>
  <p:transition>
    <p:dissolv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DFF2CD86-4732-4B7E-B18C-E910885C376E}" type="slidenum">
              <a:rPr lang="es-ES"/>
              <a:pPr>
                <a:defRPr/>
              </a:pPr>
              <a:t>‹Nº›</a:t>
            </a:fld>
            <a:endParaRPr lang="es-ES"/>
          </a:p>
        </p:txBody>
      </p:sp>
    </p:spTree>
    <p:extLst>
      <p:ext uri="{BB962C8B-B14F-4D97-AF65-F5344CB8AC3E}">
        <p14:creationId xmlns:p14="http://schemas.microsoft.com/office/powerpoint/2010/main" val="3073761209"/>
      </p:ext>
    </p:extLst>
  </p:cSld>
  <p:clrMapOvr>
    <a:masterClrMapping/>
  </p:clrMapOvr>
  <p:transition>
    <p:dissolv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279E2094-F118-4621-A7DB-30634B25E32C}" type="slidenum">
              <a:rPr lang="es-ES"/>
              <a:pPr>
                <a:defRPr/>
              </a:pPr>
              <a:t>‹Nº›</a:t>
            </a:fld>
            <a:endParaRPr lang="es-ES"/>
          </a:p>
        </p:txBody>
      </p:sp>
    </p:spTree>
    <p:extLst>
      <p:ext uri="{BB962C8B-B14F-4D97-AF65-F5344CB8AC3E}">
        <p14:creationId xmlns:p14="http://schemas.microsoft.com/office/powerpoint/2010/main" val="1162715435"/>
      </p:ext>
    </p:extLst>
  </p:cSld>
  <p:clrMapOvr>
    <a:masterClrMapping/>
  </p:clrMapOvr>
  <p:transition>
    <p:dissolv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14E41CD4-5B1A-4371-B56E-674A51755FBE}" type="slidenum">
              <a:rPr lang="es-ES"/>
              <a:pPr>
                <a:defRPr/>
              </a:pPr>
              <a:t>‹Nº›</a:t>
            </a:fld>
            <a:endParaRPr lang="es-ES"/>
          </a:p>
        </p:txBody>
      </p:sp>
    </p:spTree>
    <p:extLst>
      <p:ext uri="{BB962C8B-B14F-4D97-AF65-F5344CB8AC3E}">
        <p14:creationId xmlns:p14="http://schemas.microsoft.com/office/powerpoint/2010/main" val="73568196"/>
      </p:ext>
    </p:extLst>
  </p:cSld>
  <p:clrMapOvr>
    <a:masterClrMapping/>
  </p:clrMapOvr>
  <p:transition>
    <p:dissolv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24625" y="350838"/>
            <a:ext cx="1946275" cy="54292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350838"/>
            <a:ext cx="5686425" cy="54292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5D38D742-D6EF-4A06-A4BB-96DEBDFF37C8}" type="slidenum">
              <a:rPr lang="es-ES"/>
              <a:pPr>
                <a:defRPr/>
              </a:pPr>
              <a:t>‹Nº›</a:t>
            </a:fld>
            <a:endParaRPr lang="es-ES"/>
          </a:p>
        </p:txBody>
      </p:sp>
    </p:spTree>
    <p:extLst>
      <p:ext uri="{BB962C8B-B14F-4D97-AF65-F5344CB8AC3E}">
        <p14:creationId xmlns:p14="http://schemas.microsoft.com/office/powerpoint/2010/main" val="1265212517"/>
      </p:ext>
    </p:extLst>
  </p:cSld>
  <p:clrMapOvr>
    <a:masterClrMapping/>
  </p:clrMapOvr>
  <p:transition>
    <p:dissolv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Line 3"/>
          <p:cNvSpPr>
            <a:spLocks noChangeShapeType="1"/>
          </p:cNvSpPr>
          <p:nvPr/>
        </p:nvSpPr>
        <p:spPr bwMode="auto">
          <a:xfrm>
            <a:off x="1465263" y="3500438"/>
            <a:ext cx="7239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000000"/>
              </a:solidFill>
              <a:latin typeface="Arial" pitchFamily="34" charset="0"/>
            </a:endParaRPr>
          </a:p>
        </p:txBody>
      </p:sp>
      <p:sp>
        <p:nvSpPr>
          <p:cNvPr id="5" name="AutoShape 4"/>
          <p:cNvSpPr>
            <a:spLocks noChangeArrowheads="1"/>
          </p:cNvSpPr>
          <p:nvPr/>
        </p:nvSpPr>
        <p:spPr bwMode="auto">
          <a:xfrm>
            <a:off x="-2497138" y="1400175"/>
            <a:ext cx="3657601" cy="3657600"/>
          </a:xfrm>
          <a:custGeom>
            <a:avLst/>
            <a:gdLst>
              <a:gd name="T0" fmla="*/ 2147483647 w 64000"/>
              <a:gd name="T1" fmla="*/ 442007644 h 64000"/>
              <a:gd name="T2" fmla="*/ 2147483647 w 64000"/>
              <a:gd name="T3" fmla="*/ 2147483647 h 64000"/>
              <a:gd name="T4" fmla="*/ 2147483647 w 64000"/>
              <a:gd name="T5" fmla="*/ 2147483647 h 64000"/>
              <a:gd name="T6" fmla="*/ 2147483647 w 64000"/>
              <a:gd name="T7" fmla="*/ 2147483647 h 64000"/>
              <a:gd name="T8" fmla="*/ 2147483647 w 64000"/>
              <a:gd name="T9" fmla="*/ 2147483647 h 64000"/>
              <a:gd name="T10" fmla="*/ 2147483647 w 64000"/>
              <a:gd name="T11" fmla="*/ 2147483647 h 64000"/>
              <a:gd name="T12" fmla="*/ 2147483647 w 64000"/>
              <a:gd name="T13" fmla="*/ 442007644 h 64000"/>
              <a:gd name="T14" fmla="*/ 2147483647 w 64000"/>
              <a:gd name="T15" fmla="*/ 442007644 h 64000"/>
              <a:gd name="T16" fmla="*/ 2147483647 w 64000"/>
              <a:gd name="T17" fmla="*/ 44200764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1 h 64000"/>
              <a:gd name="T29" fmla="*/ 44083 w 64000"/>
              <a:gd name="T30" fmla="*/ 2963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smtClean="0">
              <a:solidFill>
                <a:srgbClr val="000000"/>
              </a:solidFill>
              <a:latin typeface="Arial" pitchFamily="34" charset="0"/>
            </a:endParaRPr>
          </a:p>
        </p:txBody>
      </p:sp>
      <p:sp>
        <p:nvSpPr>
          <p:cNvPr id="6" name="AutoShape 5"/>
          <p:cNvSpPr>
            <a:spLocks noChangeArrowheads="1"/>
          </p:cNvSpPr>
          <p:nvPr/>
        </p:nvSpPr>
        <p:spPr bwMode="auto">
          <a:xfrm>
            <a:off x="-3205163" y="333375"/>
            <a:ext cx="4038601" cy="4038600"/>
          </a:xfrm>
          <a:custGeom>
            <a:avLst/>
            <a:gdLst>
              <a:gd name="T0" fmla="*/ 2147483647 w 64000"/>
              <a:gd name="T1" fmla="*/ 1569475179 h 64000"/>
              <a:gd name="T2" fmla="*/ 2147483647 w 64000"/>
              <a:gd name="T3" fmla="*/ 2147483647 h 64000"/>
              <a:gd name="T4" fmla="*/ 2147483647 w 64000"/>
              <a:gd name="T5" fmla="*/ 2147483647 h 64000"/>
              <a:gd name="T6" fmla="*/ 2147483647 w 64000"/>
              <a:gd name="T7" fmla="*/ 2147483647 h 64000"/>
              <a:gd name="T8" fmla="*/ 2147483647 w 64000"/>
              <a:gd name="T9" fmla="*/ 2147483647 h 64000"/>
              <a:gd name="T10" fmla="*/ 2147483647 w 64000"/>
              <a:gd name="T11" fmla="*/ 2147483647 h 64000"/>
              <a:gd name="T12" fmla="*/ 2147483647 w 64000"/>
              <a:gd name="T13" fmla="*/ 1569475179 h 64000"/>
              <a:gd name="T14" fmla="*/ 2147483647 w 64000"/>
              <a:gd name="T15" fmla="*/ 1569475179 h 64000"/>
              <a:gd name="T16" fmla="*/ 2147483647 w 64000"/>
              <a:gd name="T17" fmla="*/ 1569475179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53 h 64000"/>
              <a:gd name="T29" fmla="*/ 50994 w 64000"/>
              <a:gd name="T30" fmla="*/ 25753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smtClean="0">
              <a:solidFill>
                <a:srgbClr val="000000"/>
              </a:solidFill>
              <a:latin typeface="Arial" pitchFamily="34" charset="0"/>
            </a:endParaRPr>
          </a:p>
        </p:txBody>
      </p:sp>
      <p:sp>
        <p:nvSpPr>
          <p:cNvPr id="18438" name="Rectangle 6"/>
          <p:cNvSpPr>
            <a:spLocks noGrp="1" noChangeArrowheads="1"/>
          </p:cNvSpPr>
          <p:nvPr>
            <p:ph type="ctrTitle"/>
          </p:nvPr>
        </p:nvSpPr>
        <p:spPr>
          <a:xfrm>
            <a:off x="1443038" y="985838"/>
            <a:ext cx="7239000" cy="1444625"/>
          </a:xfrm>
        </p:spPr>
        <p:txBody>
          <a:bodyPr/>
          <a:lstStyle>
            <a:lvl1pPr>
              <a:defRPr sz="4000"/>
            </a:lvl1pPr>
          </a:lstStyle>
          <a:p>
            <a:r>
              <a:rPr lang="es-ES"/>
              <a:t>Haga clic para cambiar el estilo de título	</a:t>
            </a:r>
          </a:p>
        </p:txBody>
      </p:sp>
      <p:sp>
        <p:nvSpPr>
          <p:cNvPr id="1843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7"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8"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9" name="Rectangle 10"/>
          <p:cNvSpPr>
            <a:spLocks noGrp="1" noChangeArrowheads="1"/>
          </p:cNvSpPr>
          <p:nvPr>
            <p:ph type="sldNum" sz="quarter" idx="12"/>
          </p:nvPr>
        </p:nvSpPr>
        <p:spPr/>
        <p:txBody>
          <a:bodyPr/>
          <a:lstStyle>
            <a:lvl1pPr>
              <a:defRPr>
                <a:latin typeface="Arial" pitchFamily="34" charset="0"/>
              </a:defRPr>
            </a:lvl1pPr>
          </a:lstStyle>
          <a:p>
            <a:pPr>
              <a:defRPr/>
            </a:pPr>
            <a:fld id="{03640780-2F96-4B6E-9C51-684B28F17088}" type="slidenum">
              <a:rPr lang="es-ES"/>
              <a:pPr>
                <a:defRPr/>
              </a:pPr>
              <a:t>‹Nº›</a:t>
            </a:fld>
            <a:endParaRPr lang="es-ES"/>
          </a:p>
        </p:txBody>
      </p:sp>
    </p:spTree>
    <p:extLst>
      <p:ext uri="{BB962C8B-B14F-4D97-AF65-F5344CB8AC3E}">
        <p14:creationId xmlns:p14="http://schemas.microsoft.com/office/powerpoint/2010/main" val="2140312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charset="0"/>
              </a:defRPr>
            </a:lvl1pPr>
          </a:lstStyle>
          <a:p>
            <a:pPr>
              <a:defRPr/>
            </a:pPr>
            <a:fld id="{33D552EF-F92A-4E4A-A518-265CE7EEFFD2}" type="slidenum">
              <a:rPr lang="es-ES"/>
              <a:pPr>
                <a:defRPr/>
              </a:pPr>
              <a:t>‹Nº›</a:t>
            </a:fld>
            <a:endParaRPr lang="es-ES"/>
          </a:p>
        </p:txBody>
      </p:sp>
    </p:spTree>
    <p:extLst>
      <p:ext uri="{BB962C8B-B14F-4D97-AF65-F5344CB8AC3E}">
        <p14:creationId xmlns:p14="http://schemas.microsoft.com/office/powerpoint/2010/main" val="258340630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atin typeface="Arial" pitchFamily="34" charset="0"/>
              </a:defRPr>
            </a:lvl1pPr>
          </a:lstStyle>
          <a:p>
            <a:pPr>
              <a:defRPr/>
            </a:pPr>
            <a:fld id="{DC43AD44-43E8-4A3E-A09C-2894072F1543}" type="slidenum">
              <a:rPr lang="es-ES"/>
              <a:pPr>
                <a:defRPr/>
              </a:pPr>
              <a:t>‹Nº›</a:t>
            </a:fld>
            <a:endParaRPr lang="es-ES"/>
          </a:p>
        </p:txBody>
      </p:sp>
    </p:spTree>
    <p:extLst>
      <p:ext uri="{BB962C8B-B14F-4D97-AF65-F5344CB8AC3E}">
        <p14:creationId xmlns:p14="http://schemas.microsoft.com/office/powerpoint/2010/main" val="321920694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atin typeface="Arial" pitchFamily="34" charset="0"/>
              </a:defRPr>
            </a:lvl1pPr>
          </a:lstStyle>
          <a:p>
            <a:pPr>
              <a:defRPr/>
            </a:pPr>
            <a:fld id="{FA039887-0739-4F94-8934-4F2B65011D7D}" type="slidenum">
              <a:rPr lang="es-ES"/>
              <a:pPr>
                <a:defRPr/>
              </a:pPr>
              <a:t>‹Nº›</a:t>
            </a:fld>
            <a:endParaRPr lang="es-ES"/>
          </a:p>
        </p:txBody>
      </p:sp>
    </p:spTree>
    <p:extLst>
      <p:ext uri="{BB962C8B-B14F-4D97-AF65-F5344CB8AC3E}">
        <p14:creationId xmlns:p14="http://schemas.microsoft.com/office/powerpoint/2010/main" val="337240870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7" name="Rectangle 10"/>
          <p:cNvSpPr>
            <a:spLocks noGrp="1" noChangeArrowheads="1"/>
          </p:cNvSpPr>
          <p:nvPr>
            <p:ph type="sldNum" sz="quarter" idx="12"/>
          </p:nvPr>
        </p:nvSpPr>
        <p:spPr/>
        <p:txBody>
          <a:bodyPr/>
          <a:lstStyle>
            <a:lvl1pPr>
              <a:defRPr>
                <a:latin typeface="Arial" pitchFamily="34" charset="0"/>
              </a:defRPr>
            </a:lvl1pPr>
          </a:lstStyle>
          <a:p>
            <a:pPr>
              <a:defRPr/>
            </a:pPr>
            <a:fld id="{A30721AF-5DA0-4A3E-BCC3-7657B93E8AF6}" type="slidenum">
              <a:rPr lang="es-ES"/>
              <a:pPr>
                <a:defRPr/>
              </a:pPr>
              <a:t>‹Nº›</a:t>
            </a:fld>
            <a:endParaRPr lang="es-ES"/>
          </a:p>
        </p:txBody>
      </p:sp>
    </p:spTree>
    <p:extLst>
      <p:ext uri="{BB962C8B-B14F-4D97-AF65-F5344CB8AC3E}">
        <p14:creationId xmlns:p14="http://schemas.microsoft.com/office/powerpoint/2010/main" val="272673412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8"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9" name="Rectangle 10"/>
          <p:cNvSpPr>
            <a:spLocks noGrp="1" noChangeArrowheads="1"/>
          </p:cNvSpPr>
          <p:nvPr>
            <p:ph type="sldNum" sz="quarter" idx="12"/>
          </p:nvPr>
        </p:nvSpPr>
        <p:spPr/>
        <p:txBody>
          <a:bodyPr/>
          <a:lstStyle>
            <a:lvl1pPr>
              <a:defRPr>
                <a:latin typeface="Arial" pitchFamily="34" charset="0"/>
              </a:defRPr>
            </a:lvl1pPr>
          </a:lstStyle>
          <a:p>
            <a:pPr>
              <a:defRPr/>
            </a:pPr>
            <a:fld id="{18F6186F-846A-4570-BE9D-07CF465B0BE4}" type="slidenum">
              <a:rPr lang="es-ES"/>
              <a:pPr>
                <a:defRPr/>
              </a:pPr>
              <a:t>‹Nº›</a:t>
            </a:fld>
            <a:endParaRPr lang="es-ES"/>
          </a:p>
        </p:txBody>
      </p:sp>
    </p:spTree>
    <p:extLst>
      <p:ext uri="{BB962C8B-B14F-4D97-AF65-F5344CB8AC3E}">
        <p14:creationId xmlns:p14="http://schemas.microsoft.com/office/powerpoint/2010/main" val="176747258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4"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5" name="Rectangle 10"/>
          <p:cNvSpPr>
            <a:spLocks noGrp="1" noChangeArrowheads="1"/>
          </p:cNvSpPr>
          <p:nvPr>
            <p:ph type="sldNum" sz="quarter" idx="12"/>
          </p:nvPr>
        </p:nvSpPr>
        <p:spPr/>
        <p:txBody>
          <a:bodyPr/>
          <a:lstStyle>
            <a:lvl1pPr>
              <a:defRPr>
                <a:latin typeface="Arial" pitchFamily="34" charset="0"/>
              </a:defRPr>
            </a:lvl1pPr>
          </a:lstStyle>
          <a:p>
            <a:pPr>
              <a:defRPr/>
            </a:pPr>
            <a:fld id="{9DA29A7A-0B43-49D7-8ACC-E4F27FEBA583}" type="slidenum">
              <a:rPr lang="es-ES"/>
              <a:pPr>
                <a:defRPr/>
              </a:pPr>
              <a:t>‹Nº›</a:t>
            </a:fld>
            <a:endParaRPr lang="es-ES"/>
          </a:p>
        </p:txBody>
      </p:sp>
    </p:spTree>
    <p:extLst>
      <p:ext uri="{BB962C8B-B14F-4D97-AF65-F5344CB8AC3E}">
        <p14:creationId xmlns:p14="http://schemas.microsoft.com/office/powerpoint/2010/main" val="66068857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3"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4" name="Rectangle 10"/>
          <p:cNvSpPr>
            <a:spLocks noGrp="1" noChangeArrowheads="1"/>
          </p:cNvSpPr>
          <p:nvPr>
            <p:ph type="sldNum" sz="quarter" idx="12"/>
          </p:nvPr>
        </p:nvSpPr>
        <p:spPr/>
        <p:txBody>
          <a:bodyPr/>
          <a:lstStyle>
            <a:lvl1pPr>
              <a:defRPr>
                <a:latin typeface="Arial" pitchFamily="34" charset="0"/>
              </a:defRPr>
            </a:lvl1pPr>
          </a:lstStyle>
          <a:p>
            <a:pPr>
              <a:defRPr/>
            </a:pPr>
            <a:fld id="{EE8AFAB1-3571-458F-8384-4186F38C9145}" type="slidenum">
              <a:rPr lang="es-ES"/>
              <a:pPr>
                <a:defRPr/>
              </a:pPr>
              <a:t>‹Nº›</a:t>
            </a:fld>
            <a:endParaRPr lang="es-ES"/>
          </a:p>
        </p:txBody>
      </p:sp>
    </p:spTree>
    <p:extLst>
      <p:ext uri="{BB962C8B-B14F-4D97-AF65-F5344CB8AC3E}">
        <p14:creationId xmlns:p14="http://schemas.microsoft.com/office/powerpoint/2010/main" val="399060489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7" name="Rectangle 10"/>
          <p:cNvSpPr>
            <a:spLocks noGrp="1" noChangeArrowheads="1"/>
          </p:cNvSpPr>
          <p:nvPr>
            <p:ph type="sldNum" sz="quarter" idx="12"/>
          </p:nvPr>
        </p:nvSpPr>
        <p:spPr/>
        <p:txBody>
          <a:bodyPr/>
          <a:lstStyle>
            <a:lvl1pPr>
              <a:defRPr>
                <a:latin typeface="Arial" pitchFamily="34" charset="0"/>
              </a:defRPr>
            </a:lvl1pPr>
          </a:lstStyle>
          <a:p>
            <a:pPr>
              <a:defRPr/>
            </a:pPr>
            <a:fld id="{38982501-03BD-4B94-B219-39DFB0627A11}" type="slidenum">
              <a:rPr lang="es-ES"/>
              <a:pPr>
                <a:defRPr/>
              </a:pPr>
              <a:t>‹Nº›</a:t>
            </a:fld>
            <a:endParaRPr lang="es-ES"/>
          </a:p>
        </p:txBody>
      </p:sp>
    </p:spTree>
    <p:extLst>
      <p:ext uri="{BB962C8B-B14F-4D97-AF65-F5344CB8AC3E}">
        <p14:creationId xmlns:p14="http://schemas.microsoft.com/office/powerpoint/2010/main" val="211995441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6"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7" name="Rectangle 10"/>
          <p:cNvSpPr>
            <a:spLocks noGrp="1" noChangeArrowheads="1"/>
          </p:cNvSpPr>
          <p:nvPr>
            <p:ph type="sldNum" sz="quarter" idx="12"/>
          </p:nvPr>
        </p:nvSpPr>
        <p:spPr/>
        <p:txBody>
          <a:bodyPr/>
          <a:lstStyle>
            <a:lvl1pPr>
              <a:defRPr>
                <a:latin typeface="Arial" pitchFamily="34" charset="0"/>
              </a:defRPr>
            </a:lvl1pPr>
          </a:lstStyle>
          <a:p>
            <a:pPr>
              <a:defRPr/>
            </a:pPr>
            <a:fld id="{37035B5D-260F-4E8E-8E36-24BADDA56C17}" type="slidenum">
              <a:rPr lang="es-ES"/>
              <a:pPr>
                <a:defRPr/>
              </a:pPr>
              <a:t>‹Nº›</a:t>
            </a:fld>
            <a:endParaRPr lang="es-ES"/>
          </a:p>
        </p:txBody>
      </p:sp>
    </p:spTree>
    <p:extLst>
      <p:ext uri="{BB962C8B-B14F-4D97-AF65-F5344CB8AC3E}">
        <p14:creationId xmlns:p14="http://schemas.microsoft.com/office/powerpoint/2010/main" val="275152135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atin typeface="Arial" pitchFamily="34" charset="0"/>
              </a:defRPr>
            </a:lvl1pPr>
          </a:lstStyle>
          <a:p>
            <a:pPr>
              <a:defRPr/>
            </a:pPr>
            <a:fld id="{49E3B866-558F-45A7-A2B8-FFBFF3590B6E}" type="slidenum">
              <a:rPr lang="es-ES"/>
              <a:pPr>
                <a:defRPr/>
              </a:pPr>
              <a:t>‹Nº›</a:t>
            </a:fld>
            <a:endParaRPr lang="es-ES"/>
          </a:p>
        </p:txBody>
      </p:sp>
    </p:spTree>
    <p:extLst>
      <p:ext uri="{BB962C8B-B14F-4D97-AF65-F5344CB8AC3E}">
        <p14:creationId xmlns:p14="http://schemas.microsoft.com/office/powerpoint/2010/main" val="121913770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6413" y="301625"/>
            <a:ext cx="1827212" cy="56403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370013" y="301625"/>
            <a:ext cx="5334000" cy="56403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atin typeface="Arial" pitchFamily="34" charset="0"/>
              </a:defRPr>
            </a:lvl1pPr>
          </a:lstStyle>
          <a:p>
            <a:pPr>
              <a:defRPr/>
            </a:pPr>
            <a:fld id="{5C8F8059-7038-480C-B546-5BDFDD15FB85}" type="slidenum">
              <a:rPr lang="es-ES"/>
              <a:pPr>
                <a:defRPr/>
              </a:pPr>
              <a:t>‹Nº›</a:t>
            </a:fld>
            <a:endParaRPr lang="es-ES"/>
          </a:p>
        </p:txBody>
      </p:sp>
    </p:spTree>
    <p:extLst>
      <p:ext uri="{BB962C8B-B14F-4D97-AF65-F5344CB8AC3E}">
        <p14:creationId xmlns:p14="http://schemas.microsoft.com/office/powerpoint/2010/main" val="1221073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Arial" charset="0"/>
              </a:defRPr>
            </a:lvl1pPr>
          </a:lstStyle>
          <a:p>
            <a:pPr>
              <a:defRPr/>
            </a:pPr>
            <a:fld id="{F9D6D135-B4BA-4313-8D27-83B6BDE74948}" type="slidenum">
              <a:rPr lang="es-ES"/>
              <a:pPr>
                <a:defRPr/>
              </a:pPr>
              <a:t>‹Nº›</a:t>
            </a:fld>
            <a:endParaRPr lang="es-ES"/>
          </a:p>
        </p:txBody>
      </p:sp>
    </p:spTree>
    <p:extLst>
      <p:ext uri="{BB962C8B-B14F-4D97-AF65-F5344CB8AC3E}">
        <p14:creationId xmlns:p14="http://schemas.microsoft.com/office/powerpoint/2010/main" val="331052128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370013" y="301625"/>
            <a:ext cx="7313612"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370013" y="1827213"/>
            <a:ext cx="7313612" cy="4114800"/>
          </a:xfrm>
        </p:spPr>
        <p:txBody>
          <a:bodyPr/>
          <a:lstStyle/>
          <a:p>
            <a:pPr lvl="0"/>
            <a:endParaRPr lang="es-ES" noProof="0" smtClean="0"/>
          </a:p>
        </p:txBody>
      </p:sp>
      <p:sp>
        <p:nvSpPr>
          <p:cNvPr id="4" name="Rectangle 8"/>
          <p:cNvSpPr>
            <a:spLocks noGrp="1" noChangeArrowheads="1"/>
          </p:cNvSpPr>
          <p:nvPr>
            <p:ph type="dt" sz="half" idx="10"/>
          </p:nvPr>
        </p:nvSpPr>
        <p:spPr/>
        <p:txBody>
          <a:bodyPr/>
          <a:lstStyle>
            <a:lvl1pPr>
              <a:defRPr>
                <a:latin typeface="Arial" pitchFamily="34" charset="0"/>
              </a:defRPr>
            </a:lvl1pPr>
          </a:lstStyle>
          <a:p>
            <a:pPr>
              <a:defRPr/>
            </a:pPr>
            <a:endParaRPr lang="es-ES"/>
          </a:p>
        </p:txBody>
      </p:sp>
      <p:sp>
        <p:nvSpPr>
          <p:cNvPr id="5" name="Rectangle 9"/>
          <p:cNvSpPr>
            <a:spLocks noGrp="1" noChangeArrowheads="1"/>
          </p:cNvSpPr>
          <p:nvPr>
            <p:ph type="ftr" sz="quarter" idx="11"/>
          </p:nvPr>
        </p:nvSpPr>
        <p:spPr/>
        <p:txBody>
          <a:bodyPr/>
          <a:lstStyle>
            <a:lvl1pPr algn="l">
              <a:defRPr>
                <a:latin typeface="Arial" pitchFamily="34" charset="0"/>
              </a:defRPr>
            </a:lvl1pPr>
          </a:lstStyle>
          <a:p>
            <a:pPr>
              <a:defRPr/>
            </a:pPr>
            <a:endParaRPr lang="es-ES"/>
          </a:p>
        </p:txBody>
      </p:sp>
      <p:sp>
        <p:nvSpPr>
          <p:cNvPr id="6" name="Rectangle 10"/>
          <p:cNvSpPr>
            <a:spLocks noGrp="1" noChangeArrowheads="1"/>
          </p:cNvSpPr>
          <p:nvPr>
            <p:ph type="sldNum" sz="quarter" idx="12"/>
          </p:nvPr>
        </p:nvSpPr>
        <p:spPr/>
        <p:txBody>
          <a:bodyPr/>
          <a:lstStyle>
            <a:lvl1pPr>
              <a:defRPr>
                <a:latin typeface="Arial" pitchFamily="34" charset="0"/>
              </a:defRPr>
            </a:lvl1pPr>
          </a:lstStyle>
          <a:p>
            <a:pPr>
              <a:defRPr/>
            </a:pPr>
            <a:fld id="{A07EE847-7A0A-4EAD-BADE-A39CB309FE2F}" type="slidenum">
              <a:rPr lang="es-ES"/>
              <a:pPr>
                <a:defRPr/>
              </a:pPr>
              <a:t>‹Nº›</a:t>
            </a:fld>
            <a:endParaRPr lang="es-ES"/>
          </a:p>
        </p:txBody>
      </p:sp>
    </p:spTree>
    <p:extLst>
      <p:ext uri="{BB962C8B-B14F-4D97-AF65-F5344CB8AC3E}">
        <p14:creationId xmlns:p14="http://schemas.microsoft.com/office/powerpoint/2010/main" val="159615344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938" y="452438"/>
            <a:ext cx="8359775" cy="1309687"/>
          </a:xfrm>
        </p:spPr>
        <p:txBody>
          <a:bodyPr/>
          <a:lstStyle/>
          <a:p>
            <a:r>
              <a:rPr lang="en-US" smtClean="0"/>
              <a:t>Click to edit Master title style</a:t>
            </a:r>
            <a:endParaRPr lang="en-GB"/>
          </a:p>
        </p:txBody>
      </p:sp>
      <p:sp>
        <p:nvSpPr>
          <p:cNvPr id="3" name="Text Placeholder 4"/>
          <p:cNvSpPr>
            <a:spLocks noGrp="1"/>
          </p:cNvSpPr>
          <p:nvPr>
            <p:ph type="body" sz="quarter" idx="10"/>
          </p:nvPr>
        </p:nvSpPr>
        <p:spPr>
          <a:xfrm>
            <a:off x="359531" y="6345324"/>
            <a:ext cx="8425693" cy="288032"/>
          </a:xfrm>
        </p:spPr>
        <p:txBody>
          <a:bodyPr/>
          <a:lstStyle>
            <a:lvl1pPr marL="0" indent="0">
              <a:buNone/>
              <a:defRPr sz="1000" b="0"/>
            </a:lvl1pPr>
          </a:lstStyle>
          <a:p>
            <a:pPr lvl="0"/>
            <a:endParaRPr lang="en-GB" dirty="0"/>
          </a:p>
        </p:txBody>
      </p:sp>
    </p:spTree>
    <p:extLst>
      <p:ext uri="{BB962C8B-B14F-4D97-AF65-F5344CB8AC3E}">
        <p14:creationId xmlns:p14="http://schemas.microsoft.com/office/powerpoint/2010/main" val="2709884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4"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1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defRPr>
            </a:lvl1pPr>
          </a:lstStyle>
          <a:p>
            <a:pPr>
              <a:defRPr/>
            </a:pPr>
            <a:fld id="{D08725E1-7F88-4EA8-BFE4-887C97B6F05B}" type="slidenum">
              <a:rPr lang="es-ES"/>
              <a:pPr>
                <a:defRPr/>
              </a:pPr>
              <a:t>‹Nº›</a:t>
            </a:fld>
            <a:endParaRPr lang="es-ES"/>
          </a:p>
        </p:txBody>
      </p:sp>
    </p:spTree>
    <p:extLst>
      <p:ext uri="{BB962C8B-B14F-4D97-AF65-F5344CB8AC3E}">
        <p14:creationId xmlns:p14="http://schemas.microsoft.com/office/powerpoint/2010/main" val="16118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098" name="Picture 2" descr="C:\Users\hp\Desktop\interior ppt.jpg"/>
          <p:cNvPicPr>
            <a:picLocks noChangeAspect="1" noChangeArrowheads="1"/>
          </p:cNvPicPr>
          <p:nvPr userDrawn="1"/>
        </p:nvPicPr>
        <p:blipFill>
          <a:blip r:embed="rId2"/>
          <a:srcRect/>
          <a:stretch>
            <a:fillRect/>
          </a:stretch>
        </p:blipFill>
        <p:spPr bwMode="auto">
          <a:xfrm>
            <a:off x="8" y="0"/>
            <a:ext cx="9143999" cy="6858000"/>
          </a:xfrm>
          <a:prstGeom prst="rect">
            <a:avLst/>
          </a:prstGeom>
          <a:noFill/>
        </p:spPr>
      </p:pic>
      <p:sp>
        <p:nvSpPr>
          <p:cNvPr id="2" name="1 Título"/>
          <p:cNvSpPr>
            <a:spLocks noGrp="1"/>
          </p:cNvSpPr>
          <p:nvPr>
            <p:ph type="ctrTitle"/>
          </p:nvPr>
        </p:nvSpPr>
        <p:spPr>
          <a:xfrm>
            <a:off x="685800" y="2130439"/>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746674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defRPr>
            </a:lvl1pPr>
          </a:lstStyle>
          <a:p>
            <a:pPr>
              <a:defRPr/>
            </a:pPr>
            <a:fld id="{A6585045-73B6-470C-A864-D85EEAFB8E44}" type="slidenum">
              <a:rPr lang="es-ES"/>
              <a:pPr>
                <a:defRPr/>
              </a:pPr>
              <a:t>‹Nº›</a:t>
            </a:fld>
            <a:endParaRPr lang="es-ES"/>
          </a:p>
        </p:txBody>
      </p:sp>
    </p:spTree>
    <p:extLst>
      <p:ext uri="{BB962C8B-B14F-4D97-AF65-F5344CB8AC3E}">
        <p14:creationId xmlns:p14="http://schemas.microsoft.com/office/powerpoint/2010/main" val="2688308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defRPr>
            </a:lvl1pPr>
          </a:lstStyle>
          <a:p>
            <a:pPr>
              <a:defRPr/>
            </a:pPr>
            <a:fld id="{FB7A71D2-D2AC-463C-B53B-F14DCC9B0004}" type="slidenum">
              <a:rPr lang="es-ES"/>
              <a:pPr>
                <a:defRPr/>
              </a:pPr>
              <a:t>‹Nº›</a:t>
            </a:fld>
            <a:endParaRPr lang="es-ES"/>
          </a:p>
        </p:txBody>
      </p:sp>
    </p:spTree>
    <p:extLst>
      <p:ext uri="{BB962C8B-B14F-4D97-AF65-F5344CB8AC3E}">
        <p14:creationId xmlns:p14="http://schemas.microsoft.com/office/powerpoint/2010/main" val="2660108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13"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defRPr>
            </a:lvl1pPr>
          </a:lstStyle>
          <a:p>
            <a:pPr>
              <a:defRPr/>
            </a:pPr>
            <a:fld id="{6B8357DC-8AAA-4661-A792-92E7CE187792}" type="slidenum">
              <a:rPr lang="es-ES"/>
              <a:pPr>
                <a:defRPr/>
              </a:pPr>
              <a:t>‹Nº›</a:t>
            </a:fld>
            <a:endParaRPr lang="es-ES"/>
          </a:p>
        </p:txBody>
      </p:sp>
    </p:spTree>
    <p:extLst>
      <p:ext uri="{BB962C8B-B14F-4D97-AF65-F5344CB8AC3E}">
        <p14:creationId xmlns:p14="http://schemas.microsoft.com/office/powerpoint/2010/main" val="2389384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9"/>
          <p:cNvSpPr>
            <a:spLocks noChangeArrowheads="1"/>
          </p:cNvSpPr>
          <p:nvPr userDrawn="1"/>
        </p:nvSpPr>
        <p:spPr bwMode="invGray">
          <a:xfrm flipV="1">
            <a:off x="1123957" y="3673480"/>
            <a:ext cx="8031163" cy="119063"/>
          </a:xfrm>
          <a:prstGeom prst="rect">
            <a:avLst/>
          </a:prstGeom>
          <a:gradFill rotWithShape="1">
            <a:gsLst>
              <a:gs pos="0">
                <a:schemeClr val="bg1"/>
              </a:gs>
              <a:gs pos="50000">
                <a:schemeClr val="accent2"/>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sz="1200">
              <a:solidFill>
                <a:srgbClr val="FFFFFF"/>
              </a:solidFill>
            </a:endParaRPr>
          </a:p>
        </p:txBody>
      </p:sp>
      <p:sp>
        <p:nvSpPr>
          <p:cNvPr id="5" name="Rectangle 10"/>
          <p:cNvSpPr>
            <a:spLocks noChangeArrowheads="1"/>
          </p:cNvSpPr>
          <p:nvPr userDrawn="1"/>
        </p:nvSpPr>
        <p:spPr bwMode="auto">
          <a:xfrm>
            <a:off x="8322751" y="13"/>
            <a:ext cx="821250" cy="28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18288" rIns="45720" bIns="0">
            <a:spAutoFit/>
          </a:bodyPr>
          <a:lstStyle/>
          <a:p>
            <a:pPr algn="r" fontAlgn="base">
              <a:spcBef>
                <a:spcPct val="0"/>
              </a:spcBef>
              <a:spcAft>
                <a:spcPct val="0"/>
              </a:spcAft>
            </a:pPr>
            <a:r>
              <a:rPr lang="en-US" sz="1700" b="1" smtClean="0">
                <a:solidFill>
                  <a:srgbClr val="FFFF00"/>
                </a:solidFill>
              </a:rPr>
              <a:t>CS-</a:t>
            </a:r>
            <a:fld id="{A3DCDD28-17E2-4800-A673-70E47AB7E188}" type="slidenum">
              <a:rPr lang="en-US" sz="1700" b="1" smtClean="0">
                <a:solidFill>
                  <a:srgbClr val="FFFF00"/>
                </a:solidFill>
              </a:rPr>
              <a:pPr algn="r" fontAlgn="base">
                <a:spcBef>
                  <a:spcPct val="0"/>
                </a:spcBef>
                <a:spcAft>
                  <a:spcPct val="0"/>
                </a:spcAft>
              </a:pPr>
              <a:t>‹Nº›</a:t>
            </a:fld>
            <a:endParaRPr lang="en-US" sz="1700" b="1" smtClean="0">
              <a:solidFill>
                <a:srgbClr val="FFFF00"/>
              </a:solidFill>
            </a:endParaRPr>
          </a:p>
        </p:txBody>
      </p:sp>
      <p:sp>
        <p:nvSpPr>
          <p:cNvPr id="157698" name="Rectangle 2"/>
          <p:cNvSpPr>
            <a:spLocks noGrp="1" noChangeArrowheads="1"/>
          </p:cNvSpPr>
          <p:nvPr>
            <p:ph type="ctrTitle"/>
          </p:nvPr>
        </p:nvSpPr>
        <p:spPr>
          <a:xfrm>
            <a:off x="1022363" y="1970088"/>
            <a:ext cx="7934325" cy="1630362"/>
          </a:xfrm>
        </p:spPr>
        <p:txBody>
          <a:bodyPr/>
          <a:lstStyle>
            <a:lvl1pPr>
              <a:defRPr sz="3200"/>
            </a:lvl1pPr>
          </a:lstStyle>
          <a:p>
            <a:pPr lvl="0"/>
            <a:r>
              <a:rPr lang="en-US" noProof="0" smtClean="0"/>
              <a:t>Click to edit Master title style</a:t>
            </a:r>
          </a:p>
        </p:txBody>
      </p:sp>
      <p:sp>
        <p:nvSpPr>
          <p:cNvPr id="157699" name="Rectangle 3"/>
          <p:cNvSpPr>
            <a:spLocks noGrp="1" noChangeArrowheads="1"/>
          </p:cNvSpPr>
          <p:nvPr>
            <p:ph type="subTitle" idx="1"/>
          </p:nvPr>
        </p:nvSpPr>
        <p:spPr>
          <a:xfrm>
            <a:off x="1022350" y="3886200"/>
            <a:ext cx="7893050" cy="17526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marL="0" indent="0">
              <a:buFont typeface="Wingdings" pitchFamily="2" charset="2"/>
              <a:buNone/>
              <a:defRPr sz="2800"/>
            </a:lvl1pPr>
          </a:lstStyle>
          <a:p>
            <a:pPr lvl="0"/>
            <a:r>
              <a:rPr lang="en-US" noProof="0" smtClean="0"/>
              <a:t>Click to edit Master subtitle style</a:t>
            </a:r>
          </a:p>
        </p:txBody>
      </p:sp>
    </p:spTree>
    <p:extLst>
      <p:ext uri="{BB962C8B-B14F-4D97-AF65-F5344CB8AC3E}">
        <p14:creationId xmlns:p14="http://schemas.microsoft.com/office/powerpoint/2010/main" val="771240901"/>
      </p:ext>
    </p:extLst>
  </p:cSld>
  <p:clrMapOvr>
    <a:overrideClrMapping bg1="dk2" tx1="lt1" bg2="dk1"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46421212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4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21469094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17507" y="1184275"/>
            <a:ext cx="420687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76782" y="1184275"/>
            <a:ext cx="420687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1922571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13"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93154511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17393847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0749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2" descr="C:\Users\hp\Desktop\interior ppt.jpg"/>
          <p:cNvPicPr>
            <a:picLocks noChangeAspect="1" noChangeArrowheads="1"/>
          </p:cNvPicPr>
          <p:nvPr userDrawn="1"/>
        </p:nvPicPr>
        <p:blipFill>
          <a:blip r:embed="rId2"/>
          <a:srcRect/>
          <a:stretch>
            <a:fillRect/>
          </a:stretch>
        </p:blipFill>
        <p:spPr bwMode="auto">
          <a:xfrm>
            <a:off x="8" y="0"/>
            <a:ext cx="9143999" cy="6858000"/>
          </a:xfrm>
          <a:prstGeom prst="rect">
            <a:avLst/>
          </a:prstGeom>
          <a:noFill/>
        </p:spPr>
      </p:pic>
      <p:sp>
        <p:nvSpPr>
          <p:cNvPr id="2" name="1 Título"/>
          <p:cNvSpPr>
            <a:spLocks noGrp="1"/>
          </p:cNvSpPr>
          <p:nvPr>
            <p:ph type="title"/>
          </p:nvPr>
        </p:nvSpPr>
        <p:spPr>
          <a:xfrm>
            <a:off x="457200" y="214290"/>
            <a:ext cx="8229600" cy="1143000"/>
          </a:xfrm>
          <a:prstGeom prst="rect">
            <a:avLst/>
          </a:prstGeom>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28596" y="1500174"/>
            <a:ext cx="8229600" cy="428628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1078630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4"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1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31744012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89110965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8454074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13570" y="354013"/>
            <a:ext cx="2163763" cy="59928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17500" y="354013"/>
            <a:ext cx="6343650" cy="59928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0957523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17520" y="354053"/>
            <a:ext cx="8659813" cy="701675"/>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17501" y="1184275"/>
            <a:ext cx="8566150" cy="5162550"/>
          </a:xfrm>
        </p:spPr>
        <p:txBody>
          <a:bodyPr/>
          <a:lstStyle/>
          <a:p>
            <a:pPr lvl="0"/>
            <a:endParaRPr lang="es-ES" noProof="0" smtClean="0"/>
          </a:p>
        </p:txBody>
      </p:sp>
    </p:spTree>
    <p:extLst>
      <p:ext uri="{BB962C8B-B14F-4D97-AF65-F5344CB8AC3E}">
        <p14:creationId xmlns:p14="http://schemas.microsoft.com/office/powerpoint/2010/main" val="305902359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9"/>
          <p:cNvSpPr>
            <a:spLocks noChangeArrowheads="1"/>
          </p:cNvSpPr>
          <p:nvPr userDrawn="1"/>
        </p:nvSpPr>
        <p:spPr bwMode="invGray">
          <a:xfrm flipV="1">
            <a:off x="1123957" y="3673480"/>
            <a:ext cx="8031163" cy="119063"/>
          </a:xfrm>
          <a:prstGeom prst="rect">
            <a:avLst/>
          </a:prstGeom>
          <a:gradFill rotWithShape="1">
            <a:gsLst>
              <a:gs pos="0">
                <a:schemeClr val="bg1"/>
              </a:gs>
              <a:gs pos="50000">
                <a:schemeClr val="accent2"/>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sz="1200">
              <a:solidFill>
                <a:srgbClr val="FFFFFF"/>
              </a:solidFill>
            </a:endParaRPr>
          </a:p>
        </p:txBody>
      </p:sp>
      <p:sp>
        <p:nvSpPr>
          <p:cNvPr id="5" name="Rectangle 10"/>
          <p:cNvSpPr>
            <a:spLocks noChangeArrowheads="1"/>
          </p:cNvSpPr>
          <p:nvPr userDrawn="1"/>
        </p:nvSpPr>
        <p:spPr bwMode="auto">
          <a:xfrm>
            <a:off x="8322751" y="13"/>
            <a:ext cx="821250" cy="28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18288" rIns="45720" bIns="0">
            <a:spAutoFit/>
          </a:bodyPr>
          <a:lstStyle/>
          <a:p>
            <a:pPr algn="r" fontAlgn="base">
              <a:spcBef>
                <a:spcPct val="0"/>
              </a:spcBef>
              <a:spcAft>
                <a:spcPct val="0"/>
              </a:spcAft>
            </a:pPr>
            <a:r>
              <a:rPr lang="en-US" sz="1700" b="1" smtClean="0">
                <a:solidFill>
                  <a:srgbClr val="FFFF00"/>
                </a:solidFill>
              </a:rPr>
              <a:t>CS-</a:t>
            </a:r>
            <a:fld id="{26C99E00-651F-49CC-8A60-D38232311E5F}" type="slidenum">
              <a:rPr lang="en-US" sz="1700" b="1" smtClean="0">
                <a:solidFill>
                  <a:srgbClr val="FFFF00"/>
                </a:solidFill>
              </a:rPr>
              <a:pPr algn="r" fontAlgn="base">
                <a:spcBef>
                  <a:spcPct val="0"/>
                </a:spcBef>
                <a:spcAft>
                  <a:spcPct val="0"/>
                </a:spcAft>
              </a:pPr>
              <a:t>‹Nº›</a:t>
            </a:fld>
            <a:endParaRPr lang="en-US" sz="1700" b="1" smtClean="0">
              <a:solidFill>
                <a:srgbClr val="FFFF00"/>
              </a:solidFill>
            </a:endParaRPr>
          </a:p>
        </p:txBody>
      </p:sp>
      <p:sp>
        <p:nvSpPr>
          <p:cNvPr id="157698" name="Rectangle 2"/>
          <p:cNvSpPr>
            <a:spLocks noGrp="1" noChangeArrowheads="1"/>
          </p:cNvSpPr>
          <p:nvPr>
            <p:ph type="ctrTitle"/>
          </p:nvPr>
        </p:nvSpPr>
        <p:spPr>
          <a:xfrm>
            <a:off x="1022363" y="1970088"/>
            <a:ext cx="7934325" cy="1630362"/>
          </a:xfrm>
        </p:spPr>
        <p:txBody>
          <a:bodyPr/>
          <a:lstStyle>
            <a:lvl1pPr>
              <a:defRPr sz="3200"/>
            </a:lvl1pPr>
          </a:lstStyle>
          <a:p>
            <a:pPr lvl="0"/>
            <a:r>
              <a:rPr lang="en-US" noProof="0" smtClean="0"/>
              <a:t>Click to edit Master title style</a:t>
            </a:r>
          </a:p>
        </p:txBody>
      </p:sp>
      <p:sp>
        <p:nvSpPr>
          <p:cNvPr id="157699" name="Rectangle 3"/>
          <p:cNvSpPr>
            <a:spLocks noGrp="1" noChangeArrowheads="1"/>
          </p:cNvSpPr>
          <p:nvPr>
            <p:ph type="subTitle" idx="1"/>
          </p:nvPr>
        </p:nvSpPr>
        <p:spPr>
          <a:xfrm>
            <a:off x="1022350" y="3886200"/>
            <a:ext cx="7893050" cy="17526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marL="0" indent="0">
              <a:buFont typeface="Wingdings" pitchFamily="2" charset="2"/>
              <a:buNone/>
              <a:defRPr sz="2800"/>
            </a:lvl1pPr>
          </a:lstStyle>
          <a:p>
            <a:pPr lvl="0"/>
            <a:r>
              <a:rPr lang="en-US" noProof="0" smtClean="0"/>
              <a:t>Click to edit Master subtitle style</a:t>
            </a:r>
          </a:p>
        </p:txBody>
      </p:sp>
    </p:spTree>
    <p:extLst>
      <p:ext uri="{BB962C8B-B14F-4D97-AF65-F5344CB8AC3E}">
        <p14:creationId xmlns:p14="http://schemas.microsoft.com/office/powerpoint/2010/main" val="2352674512"/>
      </p:ext>
    </p:extLst>
  </p:cSld>
  <p:clrMapOvr>
    <a:overrideClrMapping bg1="dk2" tx1="lt1" bg2="dk1"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40540026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4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18231894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17507" y="1184275"/>
            <a:ext cx="420687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76782" y="1184275"/>
            <a:ext cx="420687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0902156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13"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1077921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098" name="Picture 2" descr="C:\Users\hp\Desktop\interior ppt.jpg"/>
          <p:cNvPicPr>
            <a:picLocks noChangeAspect="1" noChangeArrowheads="1"/>
          </p:cNvPicPr>
          <p:nvPr userDrawn="1"/>
        </p:nvPicPr>
        <p:blipFill>
          <a:blip r:embed="rId2"/>
          <a:srcRect/>
          <a:stretch>
            <a:fillRect/>
          </a:stretch>
        </p:blipFill>
        <p:spPr bwMode="auto">
          <a:xfrm>
            <a:off x="8" y="0"/>
            <a:ext cx="9143999" cy="6858000"/>
          </a:xfrm>
          <a:prstGeom prst="rect">
            <a:avLst/>
          </a:prstGeom>
          <a:noFill/>
        </p:spPr>
      </p:pic>
      <p:sp>
        <p:nvSpPr>
          <p:cNvPr id="2" name="1 Título"/>
          <p:cNvSpPr>
            <a:spLocks noGrp="1"/>
          </p:cNvSpPr>
          <p:nvPr>
            <p:ph type="ctrTitle"/>
          </p:nvPr>
        </p:nvSpPr>
        <p:spPr>
          <a:xfrm>
            <a:off x="685800" y="2130439"/>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4112345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2312851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5312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4"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1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87370570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44379093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3489897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13570" y="354013"/>
            <a:ext cx="2163763" cy="59928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17500" y="354013"/>
            <a:ext cx="6343650" cy="59928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9178105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17520" y="354053"/>
            <a:ext cx="8659813" cy="701675"/>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17501" y="1184275"/>
            <a:ext cx="8566150" cy="5162550"/>
          </a:xfrm>
        </p:spPr>
        <p:txBody>
          <a:bodyPr/>
          <a:lstStyle/>
          <a:p>
            <a:pPr lvl="0"/>
            <a:endParaRPr lang="es-ES" noProof="0" smtClean="0"/>
          </a:p>
        </p:txBody>
      </p:sp>
    </p:spTree>
    <p:extLst>
      <p:ext uri="{BB962C8B-B14F-4D97-AF65-F5344CB8AC3E}">
        <p14:creationId xmlns:p14="http://schemas.microsoft.com/office/powerpoint/2010/main" val="266547569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9"/>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FDEAA08-961B-4461-80C9-777BBD0A3EFF}" type="datetimeFigureOut">
              <a:rPr lang="es-ES"/>
              <a:pPr>
                <a:defRPr/>
              </a:pPr>
              <a:t>27/11/2015</a:t>
            </a:fld>
            <a:endParaRPr lang="es-ES"/>
          </a:p>
        </p:txBody>
      </p:sp>
      <p:sp>
        <p:nvSpPr>
          <p:cNvPr id="5" name="Marcador de pie de página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45504DBC-3290-409C-9477-E25EE2E31E08}" type="slidenum">
              <a:rPr lang="es-ES"/>
              <a:pPr>
                <a:defRPr/>
              </a:pPr>
              <a:t>‹Nº›</a:t>
            </a:fld>
            <a:endParaRPr lang="es-ES"/>
          </a:p>
        </p:txBody>
      </p:sp>
    </p:spTree>
    <p:extLst>
      <p:ext uri="{BB962C8B-B14F-4D97-AF65-F5344CB8AC3E}">
        <p14:creationId xmlns:p14="http://schemas.microsoft.com/office/powerpoint/2010/main" val="29222717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A041ADF2-D775-4764-B7F3-54E808D9E108}" type="datetimeFigureOut">
              <a:rPr lang="es-ES"/>
              <a:pPr>
                <a:defRPr/>
              </a:pPr>
              <a:t>27/11/2015</a:t>
            </a:fld>
            <a:endParaRPr lang="es-ES"/>
          </a:p>
        </p:txBody>
      </p:sp>
      <p:sp>
        <p:nvSpPr>
          <p:cNvPr id="5" name="Marcador de pie de página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A3941C1A-76FB-4B30-B12A-3727ACC0E948}" type="slidenum">
              <a:rPr lang="es-ES"/>
              <a:pPr>
                <a:defRPr/>
              </a:pPr>
              <a:t>‹Nº›</a:t>
            </a:fld>
            <a:endParaRPr lang="es-ES"/>
          </a:p>
        </p:txBody>
      </p:sp>
    </p:spTree>
    <p:extLst>
      <p:ext uri="{BB962C8B-B14F-4D97-AF65-F5344CB8AC3E}">
        <p14:creationId xmlns:p14="http://schemas.microsoft.com/office/powerpoint/2010/main" val="1770979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14"/>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FC940EEE-B7A0-4246-827C-4103685139FE}" type="datetimeFigureOut">
              <a:rPr lang="es-ES"/>
              <a:pPr>
                <a:defRPr/>
              </a:pPr>
              <a:t>27/11/2015</a:t>
            </a:fld>
            <a:endParaRPr lang="es-ES"/>
          </a:p>
        </p:txBody>
      </p:sp>
      <p:sp>
        <p:nvSpPr>
          <p:cNvPr id="5" name="Marcador de pie de página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E80F2747-FA8C-4F50-A0CE-448A8FB8CD85}" type="slidenum">
              <a:rPr lang="es-ES"/>
              <a:pPr>
                <a:defRPr/>
              </a:pPr>
              <a:t>‹Nº›</a:t>
            </a:fld>
            <a:endParaRPr lang="es-ES"/>
          </a:p>
        </p:txBody>
      </p:sp>
    </p:spTree>
    <p:extLst>
      <p:ext uri="{BB962C8B-B14F-4D97-AF65-F5344CB8AC3E}">
        <p14:creationId xmlns:p14="http://schemas.microsoft.com/office/powerpoint/2010/main" val="354776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2" descr="C:\Users\hp\Desktop\interior ppt.jpg"/>
          <p:cNvPicPr>
            <a:picLocks noChangeAspect="1" noChangeArrowheads="1"/>
          </p:cNvPicPr>
          <p:nvPr userDrawn="1"/>
        </p:nvPicPr>
        <p:blipFill>
          <a:blip r:embed="rId2"/>
          <a:srcRect/>
          <a:stretch>
            <a:fillRect/>
          </a:stretch>
        </p:blipFill>
        <p:spPr bwMode="auto">
          <a:xfrm>
            <a:off x="8" y="0"/>
            <a:ext cx="9143999" cy="6858000"/>
          </a:xfrm>
          <a:prstGeom prst="rect">
            <a:avLst/>
          </a:prstGeom>
          <a:noFill/>
        </p:spPr>
      </p:pic>
      <p:sp>
        <p:nvSpPr>
          <p:cNvPr id="2" name="1 Título"/>
          <p:cNvSpPr>
            <a:spLocks noGrp="1"/>
          </p:cNvSpPr>
          <p:nvPr>
            <p:ph type="title"/>
          </p:nvPr>
        </p:nvSpPr>
        <p:spPr>
          <a:xfrm>
            <a:off x="457200" y="214290"/>
            <a:ext cx="8229600" cy="1143000"/>
          </a:xfrm>
          <a:prstGeom prst="rect">
            <a:avLst/>
          </a:prstGeom>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28596" y="1500174"/>
            <a:ext cx="8229600" cy="428628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2970819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95A4775C-3C48-48CB-BC85-D848D74E2C20}" type="datetimeFigureOut">
              <a:rPr lang="es-ES"/>
              <a:pPr>
                <a:defRPr/>
              </a:pPr>
              <a:t>27/11/2015</a:t>
            </a:fld>
            <a:endParaRPr lang="es-ES"/>
          </a:p>
        </p:txBody>
      </p:sp>
      <p:sp>
        <p:nvSpPr>
          <p:cNvPr id="6" name="Marcador de pie de página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7" name="Marcador de número de diapositiva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C1B8801D-D90D-446A-8889-BADE037DCB94}" type="slidenum">
              <a:rPr lang="es-ES"/>
              <a:pPr>
                <a:defRPr/>
              </a:pPr>
              <a:t>‹Nº›</a:t>
            </a:fld>
            <a:endParaRPr lang="es-ES"/>
          </a:p>
        </p:txBody>
      </p:sp>
    </p:spTree>
    <p:extLst>
      <p:ext uri="{BB962C8B-B14F-4D97-AF65-F5344CB8AC3E}">
        <p14:creationId xmlns:p14="http://schemas.microsoft.com/office/powerpoint/2010/main" val="39613085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A89E5667-07B2-4BE7-843F-2225037D7D98}" type="datetimeFigureOut">
              <a:rPr lang="es-ES"/>
              <a:pPr>
                <a:defRPr/>
              </a:pPr>
              <a:t>27/11/2015</a:t>
            </a:fld>
            <a:endParaRPr lang="es-ES"/>
          </a:p>
        </p:txBody>
      </p:sp>
      <p:sp>
        <p:nvSpPr>
          <p:cNvPr id="8" name="Marcador de pie de página 7"/>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9" name="Marcador de número de diapositiva 8"/>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EE946ECA-E56A-43D7-AEAB-AA5FA0A7FE61}" type="slidenum">
              <a:rPr lang="es-ES"/>
              <a:pPr>
                <a:defRPr/>
              </a:pPr>
              <a:t>‹Nº›</a:t>
            </a:fld>
            <a:endParaRPr lang="es-ES"/>
          </a:p>
        </p:txBody>
      </p:sp>
    </p:spTree>
    <p:extLst>
      <p:ext uri="{BB962C8B-B14F-4D97-AF65-F5344CB8AC3E}">
        <p14:creationId xmlns:p14="http://schemas.microsoft.com/office/powerpoint/2010/main" val="1613748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792602F0-95DC-43BB-96AA-393DBFCB5733}" type="datetimeFigureOut">
              <a:rPr lang="es-ES"/>
              <a:pPr>
                <a:defRPr/>
              </a:pPr>
              <a:t>27/11/2015</a:t>
            </a:fld>
            <a:endParaRPr lang="es-ES"/>
          </a:p>
        </p:txBody>
      </p:sp>
      <p:sp>
        <p:nvSpPr>
          <p:cNvPr id="4" name="Marcador de pie de página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5" name="Marcador de número de diapositiva 4"/>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09C9B3F3-AABF-42C6-9546-8608BACA70A7}" type="slidenum">
              <a:rPr lang="es-ES"/>
              <a:pPr>
                <a:defRPr/>
              </a:pPr>
              <a:t>‹Nº›</a:t>
            </a:fld>
            <a:endParaRPr lang="es-ES"/>
          </a:p>
        </p:txBody>
      </p:sp>
    </p:spTree>
    <p:extLst>
      <p:ext uri="{BB962C8B-B14F-4D97-AF65-F5344CB8AC3E}">
        <p14:creationId xmlns:p14="http://schemas.microsoft.com/office/powerpoint/2010/main" val="28949312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5582EB0E-C5D9-4A13-B005-65EF5C399771}" type="datetimeFigureOut">
              <a:rPr lang="es-ES"/>
              <a:pPr>
                <a:defRPr/>
              </a:pPr>
              <a:t>27/11/2015</a:t>
            </a:fld>
            <a:endParaRPr lang="es-ES"/>
          </a:p>
        </p:txBody>
      </p:sp>
      <p:sp>
        <p:nvSpPr>
          <p:cNvPr id="3" name="Marcador de pie de página 2"/>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4" name="Marcador de número de diapositiva 3"/>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EAD06774-E767-4D37-AAEF-2F47C0888495}" type="slidenum">
              <a:rPr lang="es-ES"/>
              <a:pPr>
                <a:defRPr/>
              </a:pPr>
              <a:t>‹Nº›</a:t>
            </a:fld>
            <a:endParaRPr lang="es-ES"/>
          </a:p>
        </p:txBody>
      </p:sp>
    </p:spTree>
    <p:extLst>
      <p:ext uri="{BB962C8B-B14F-4D97-AF65-F5344CB8AC3E}">
        <p14:creationId xmlns:p14="http://schemas.microsoft.com/office/powerpoint/2010/main" val="8130559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C04049F6-5DEF-4F8C-9701-B3F651156332}" type="datetimeFigureOut">
              <a:rPr lang="es-ES"/>
              <a:pPr>
                <a:defRPr/>
              </a:pPr>
              <a:t>27/11/2015</a:t>
            </a:fld>
            <a:endParaRPr lang="es-ES"/>
          </a:p>
        </p:txBody>
      </p:sp>
      <p:sp>
        <p:nvSpPr>
          <p:cNvPr id="6" name="Marcador de pie de página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7" name="Marcador de número de diapositiva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91CEA4D4-25BB-4834-B224-93FFD72A322B}" type="slidenum">
              <a:rPr lang="es-ES"/>
              <a:pPr>
                <a:defRPr/>
              </a:pPr>
              <a:t>‹Nº›</a:t>
            </a:fld>
            <a:endParaRPr lang="es-ES"/>
          </a:p>
        </p:txBody>
      </p:sp>
    </p:spTree>
    <p:extLst>
      <p:ext uri="{BB962C8B-B14F-4D97-AF65-F5344CB8AC3E}">
        <p14:creationId xmlns:p14="http://schemas.microsoft.com/office/powerpoint/2010/main" val="3995802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BB406703-22B2-41E0-BCCC-AF73A10E4A5C}" type="datetimeFigureOut">
              <a:rPr lang="es-ES"/>
              <a:pPr>
                <a:defRPr/>
              </a:pPr>
              <a:t>27/11/2015</a:t>
            </a:fld>
            <a:endParaRPr lang="es-ES"/>
          </a:p>
        </p:txBody>
      </p:sp>
      <p:sp>
        <p:nvSpPr>
          <p:cNvPr id="6" name="Marcador de pie de página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7" name="Marcador de número de diapositiva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43E47765-01F3-4726-9D97-BB2B8B8DE56E}" type="slidenum">
              <a:rPr lang="es-ES"/>
              <a:pPr>
                <a:defRPr/>
              </a:pPr>
              <a:t>‹Nº›</a:t>
            </a:fld>
            <a:endParaRPr lang="es-ES"/>
          </a:p>
        </p:txBody>
      </p:sp>
    </p:spTree>
    <p:extLst>
      <p:ext uri="{BB962C8B-B14F-4D97-AF65-F5344CB8AC3E}">
        <p14:creationId xmlns:p14="http://schemas.microsoft.com/office/powerpoint/2010/main" val="1882596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757DDA8E-30C4-45E8-8291-DA69CC396CE5}" type="datetimeFigureOut">
              <a:rPr lang="es-ES"/>
              <a:pPr>
                <a:defRPr/>
              </a:pPr>
              <a:t>27/11/2015</a:t>
            </a:fld>
            <a:endParaRPr lang="es-ES"/>
          </a:p>
        </p:txBody>
      </p:sp>
      <p:sp>
        <p:nvSpPr>
          <p:cNvPr id="5" name="Marcador de pie de página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0D06F29D-DEF6-4249-B0B7-3BC6413B17DD}" type="slidenum">
              <a:rPr lang="es-ES"/>
              <a:pPr>
                <a:defRPr/>
              </a:pPr>
              <a:t>‹Nº›</a:t>
            </a:fld>
            <a:endParaRPr lang="es-ES"/>
          </a:p>
        </p:txBody>
      </p:sp>
    </p:spTree>
    <p:extLst>
      <p:ext uri="{BB962C8B-B14F-4D97-AF65-F5344CB8AC3E}">
        <p14:creationId xmlns:p14="http://schemas.microsoft.com/office/powerpoint/2010/main" val="15584534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52"/>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52"/>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838ADA58-D03B-45B6-9B3C-375400D2DA35}" type="datetimeFigureOut">
              <a:rPr lang="es-ES"/>
              <a:pPr>
                <a:defRPr/>
              </a:pPr>
              <a:t>27/11/2015</a:t>
            </a:fld>
            <a:endParaRPr lang="es-ES"/>
          </a:p>
        </p:txBody>
      </p:sp>
      <p:sp>
        <p:nvSpPr>
          <p:cNvPr id="5" name="Marcador de pie de página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4F7E365A-C494-4015-AFBF-8B5619524931}" type="slidenum">
              <a:rPr lang="es-ES"/>
              <a:pPr>
                <a:defRPr/>
              </a:pPr>
              <a:t>‹Nº›</a:t>
            </a:fld>
            <a:endParaRPr lang="es-ES"/>
          </a:p>
        </p:txBody>
      </p:sp>
    </p:spTree>
    <p:extLst>
      <p:ext uri="{BB962C8B-B14F-4D97-AF65-F5344CB8AC3E}">
        <p14:creationId xmlns:p14="http://schemas.microsoft.com/office/powerpoint/2010/main" val="681238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CB14DB-CA0D-407F-B1CB-708785C122BA}" type="slidenum">
              <a:rPr lang="en-US"/>
              <a:pPr>
                <a:defRPr/>
              </a:pPr>
              <a:t>‹Nº›</a:t>
            </a:fld>
            <a:endParaRPr lang="en-US"/>
          </a:p>
        </p:txBody>
      </p:sp>
    </p:spTree>
    <p:extLst>
      <p:ext uri="{BB962C8B-B14F-4D97-AF65-F5344CB8AC3E}">
        <p14:creationId xmlns:p14="http://schemas.microsoft.com/office/powerpoint/2010/main" val="10949623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0BE303-7192-4F2D-92C5-4E8E6BE600F5}" type="slidenum">
              <a:rPr lang="en-US"/>
              <a:pPr>
                <a:defRPr/>
              </a:pPr>
              <a:t>‹Nº›</a:t>
            </a:fld>
            <a:endParaRPr lang="en-US"/>
          </a:p>
        </p:txBody>
      </p:sp>
    </p:spTree>
    <p:extLst>
      <p:ext uri="{BB962C8B-B14F-4D97-AF65-F5344CB8AC3E}">
        <p14:creationId xmlns:p14="http://schemas.microsoft.com/office/powerpoint/2010/main" val="284763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9"/>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067293A1-FC02-4C9F-88EB-06DE6430ABC6}" type="slidenum">
              <a:rPr lang="es-ES"/>
              <a:pPr>
                <a:defRPr/>
              </a:pPr>
              <a:t>‹Nº›</a:t>
            </a:fld>
            <a:endParaRPr lang="es-ES"/>
          </a:p>
        </p:txBody>
      </p:sp>
    </p:spTree>
    <p:extLst>
      <p:ext uri="{BB962C8B-B14F-4D97-AF65-F5344CB8AC3E}">
        <p14:creationId xmlns:p14="http://schemas.microsoft.com/office/powerpoint/2010/main" val="2465566301"/>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7DD8215-6891-4E11-8F68-E71E879DEEB5}" type="slidenum">
              <a:rPr lang="en-US"/>
              <a:pPr>
                <a:defRPr/>
              </a:pPr>
              <a:t>‹Nº›</a:t>
            </a:fld>
            <a:endParaRPr lang="en-US"/>
          </a:p>
        </p:txBody>
      </p:sp>
    </p:spTree>
    <p:extLst>
      <p:ext uri="{BB962C8B-B14F-4D97-AF65-F5344CB8AC3E}">
        <p14:creationId xmlns:p14="http://schemas.microsoft.com/office/powerpoint/2010/main" val="1059777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E5C0D76-754C-44DE-A01B-F273E0F1803D}" type="slidenum">
              <a:rPr lang="en-US"/>
              <a:pPr>
                <a:defRPr/>
              </a:pPr>
              <a:t>‹Nº›</a:t>
            </a:fld>
            <a:endParaRPr lang="en-US"/>
          </a:p>
        </p:txBody>
      </p:sp>
    </p:spTree>
    <p:extLst>
      <p:ext uri="{BB962C8B-B14F-4D97-AF65-F5344CB8AC3E}">
        <p14:creationId xmlns:p14="http://schemas.microsoft.com/office/powerpoint/2010/main" val="103093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587F8F3-2435-483A-8D56-508F8F3D2F85}" type="slidenum">
              <a:rPr lang="en-US"/>
              <a:pPr>
                <a:defRPr/>
              </a:pPr>
              <a:t>‹Nº›</a:t>
            </a:fld>
            <a:endParaRPr lang="en-US"/>
          </a:p>
        </p:txBody>
      </p:sp>
    </p:spTree>
    <p:extLst>
      <p:ext uri="{BB962C8B-B14F-4D97-AF65-F5344CB8AC3E}">
        <p14:creationId xmlns:p14="http://schemas.microsoft.com/office/powerpoint/2010/main" val="1240742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CE58179-4D6A-4ADD-98A0-AAD8F2FFDFA1}" type="slidenum">
              <a:rPr lang="en-US"/>
              <a:pPr>
                <a:defRPr/>
              </a:pPr>
              <a:t>‹Nº›</a:t>
            </a:fld>
            <a:endParaRPr lang="en-US"/>
          </a:p>
        </p:txBody>
      </p:sp>
    </p:spTree>
    <p:extLst>
      <p:ext uri="{BB962C8B-B14F-4D97-AF65-F5344CB8AC3E}">
        <p14:creationId xmlns:p14="http://schemas.microsoft.com/office/powerpoint/2010/main" val="14690354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73D490-90F7-4029-9791-B56E4CF1F2E0}" type="slidenum">
              <a:rPr lang="en-US"/>
              <a:pPr>
                <a:defRPr/>
              </a:pPr>
              <a:t>‹Nº›</a:t>
            </a:fld>
            <a:endParaRPr lang="en-US"/>
          </a:p>
        </p:txBody>
      </p:sp>
    </p:spTree>
    <p:extLst>
      <p:ext uri="{BB962C8B-B14F-4D97-AF65-F5344CB8AC3E}">
        <p14:creationId xmlns:p14="http://schemas.microsoft.com/office/powerpoint/2010/main" val="30709280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1EC2541-663A-44D8-85FE-86DE7DB77A99}" type="slidenum">
              <a:rPr lang="en-US"/>
              <a:pPr>
                <a:defRPr/>
              </a:pPr>
              <a:t>‹Nº›</a:t>
            </a:fld>
            <a:endParaRPr lang="en-US"/>
          </a:p>
        </p:txBody>
      </p:sp>
    </p:spTree>
    <p:extLst>
      <p:ext uri="{BB962C8B-B14F-4D97-AF65-F5344CB8AC3E}">
        <p14:creationId xmlns:p14="http://schemas.microsoft.com/office/powerpoint/2010/main" val="19614651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C539AF1-5FB4-498E-A0C9-C1CA4CA78A9B}" type="slidenum">
              <a:rPr lang="en-US"/>
              <a:pPr>
                <a:defRPr/>
              </a:pPr>
              <a:t>‹Nº›</a:t>
            </a:fld>
            <a:endParaRPr lang="en-US"/>
          </a:p>
        </p:txBody>
      </p:sp>
    </p:spTree>
    <p:extLst>
      <p:ext uri="{BB962C8B-B14F-4D97-AF65-F5344CB8AC3E}">
        <p14:creationId xmlns:p14="http://schemas.microsoft.com/office/powerpoint/2010/main" val="40498034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6EF5B6C-7A4F-46C4-A439-EAC5311F60C9}" type="slidenum">
              <a:rPr lang="en-US"/>
              <a:pPr>
                <a:defRPr/>
              </a:pPr>
              <a:t>‹Nº›</a:t>
            </a:fld>
            <a:endParaRPr lang="en-US"/>
          </a:p>
        </p:txBody>
      </p:sp>
    </p:spTree>
    <p:extLst>
      <p:ext uri="{BB962C8B-B14F-4D97-AF65-F5344CB8AC3E}">
        <p14:creationId xmlns:p14="http://schemas.microsoft.com/office/powerpoint/2010/main" val="17516617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49AC1B-F91E-45E3-86A0-09C1F0021D50}" type="slidenum">
              <a:rPr lang="en-US"/>
              <a:pPr>
                <a:defRPr/>
              </a:pPr>
              <a:t>‹Nº›</a:t>
            </a:fld>
            <a:endParaRPr lang="en-US"/>
          </a:p>
        </p:txBody>
      </p:sp>
    </p:spTree>
    <p:extLst>
      <p:ext uri="{BB962C8B-B14F-4D97-AF65-F5344CB8AC3E}">
        <p14:creationId xmlns:p14="http://schemas.microsoft.com/office/powerpoint/2010/main" val="7731528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2B01AA4-6086-4C6C-A8FA-CBC8391B17B2}" type="slidenum">
              <a:rPr lang="en-US"/>
              <a:pPr>
                <a:defRPr/>
              </a:pPr>
              <a:t>‹Nº›</a:t>
            </a:fld>
            <a:endParaRPr lang="en-US"/>
          </a:p>
        </p:txBody>
      </p:sp>
    </p:spTree>
    <p:extLst>
      <p:ext uri="{BB962C8B-B14F-4D97-AF65-F5344CB8AC3E}">
        <p14:creationId xmlns:p14="http://schemas.microsoft.com/office/powerpoint/2010/main" val="200566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ctr">
              <a:defRPr b="1">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b="1">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b="1">
                <a:latin typeface="Arial" charset="0"/>
              </a:defRPr>
            </a:lvl1pPr>
          </a:lstStyle>
          <a:p>
            <a:pPr>
              <a:defRPr/>
            </a:pPr>
            <a:fld id="{A66C9DB2-F70A-4540-919A-13ABD0B461AA}" type="slidenum">
              <a:rPr lang="es-ES"/>
              <a:pPr>
                <a:defRPr/>
              </a:pPr>
              <a:t>‹Nº›</a:t>
            </a:fld>
            <a:endParaRPr lang="es-ES"/>
          </a:p>
        </p:txBody>
      </p:sp>
    </p:spTree>
    <p:extLst>
      <p:ext uri="{BB962C8B-B14F-4D97-AF65-F5344CB8AC3E}">
        <p14:creationId xmlns:p14="http://schemas.microsoft.com/office/powerpoint/2010/main" val="1701476086"/>
      </p:ext>
    </p:extLst>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9"/>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F96758F3-7CA7-4FE4-BB9C-DCC66054DA08}" type="slidenum">
              <a:rPr lang="es-ES"/>
              <a:pPr>
                <a:defRPr/>
              </a:pPr>
              <a:t>‹Nº›</a:t>
            </a:fld>
            <a:endParaRPr lang="es-ES"/>
          </a:p>
        </p:txBody>
      </p:sp>
    </p:spTree>
    <p:extLst>
      <p:ext uri="{BB962C8B-B14F-4D97-AF65-F5344CB8AC3E}">
        <p14:creationId xmlns:p14="http://schemas.microsoft.com/office/powerpoint/2010/main" val="1976245543"/>
      </p:ext>
    </p:extLst>
  </p:cSld>
  <p:clrMapOvr>
    <a:masterClrMapping/>
  </p:clrMapOvr>
  <p:transition spd="slow">
    <p:cov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597C79DF-E236-4B20-A06D-07B27A771E45}" type="slidenum">
              <a:rPr lang="es-ES"/>
              <a:pPr>
                <a:defRPr/>
              </a:pPr>
              <a:t>‹Nº›</a:t>
            </a:fld>
            <a:endParaRPr lang="es-ES"/>
          </a:p>
        </p:txBody>
      </p:sp>
    </p:spTree>
    <p:extLst>
      <p:ext uri="{BB962C8B-B14F-4D97-AF65-F5344CB8AC3E}">
        <p14:creationId xmlns:p14="http://schemas.microsoft.com/office/powerpoint/2010/main" val="259306818"/>
      </p:ext>
    </p:extLst>
  </p:cSld>
  <p:clrMapOvr>
    <a:masterClrMapping/>
  </p:clrMapOvr>
  <p:transition spd="slow">
    <p:cov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4"/>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7BBD2DE0-ECDB-424D-8065-E214DDDC67C0}" type="slidenum">
              <a:rPr lang="es-ES"/>
              <a:pPr>
                <a:defRPr/>
              </a:pPr>
              <a:t>‹Nº›</a:t>
            </a:fld>
            <a:endParaRPr lang="es-ES"/>
          </a:p>
        </p:txBody>
      </p:sp>
    </p:spTree>
    <p:extLst>
      <p:ext uri="{BB962C8B-B14F-4D97-AF65-F5344CB8AC3E}">
        <p14:creationId xmlns:p14="http://schemas.microsoft.com/office/powerpoint/2010/main" val="3537105774"/>
      </p:ext>
    </p:extLst>
  </p:cSld>
  <p:clrMapOvr>
    <a:masterClrMapping/>
  </p:clrMapOvr>
  <p:transition spd="slow">
    <p:cov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456E83ED-0CC2-468F-ABBC-880044E2D054}" type="slidenum">
              <a:rPr lang="es-ES"/>
              <a:pPr>
                <a:defRPr/>
              </a:pPr>
              <a:t>‹Nº›</a:t>
            </a:fld>
            <a:endParaRPr lang="es-ES"/>
          </a:p>
        </p:txBody>
      </p:sp>
    </p:spTree>
    <p:extLst>
      <p:ext uri="{BB962C8B-B14F-4D97-AF65-F5344CB8AC3E}">
        <p14:creationId xmlns:p14="http://schemas.microsoft.com/office/powerpoint/2010/main" val="2186262871"/>
      </p:ext>
    </p:extLst>
  </p:cSld>
  <p:clrMapOvr>
    <a:masterClrMapping/>
  </p:clrMapOvr>
  <p:transition spd="slow">
    <p:cove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Arial" pitchFamily="34" charset="0"/>
              </a:defRPr>
            </a:lvl1pPr>
          </a:lstStyle>
          <a:p>
            <a:pPr>
              <a:defRPr/>
            </a:pPr>
            <a:fld id="{F80C23FA-492C-49F6-A5DA-9CD930665DD5}" type="slidenum">
              <a:rPr lang="es-ES"/>
              <a:pPr>
                <a:defRPr/>
              </a:pPr>
              <a:t>‹Nº›</a:t>
            </a:fld>
            <a:endParaRPr lang="es-ES"/>
          </a:p>
        </p:txBody>
      </p:sp>
    </p:spTree>
    <p:extLst>
      <p:ext uri="{BB962C8B-B14F-4D97-AF65-F5344CB8AC3E}">
        <p14:creationId xmlns:p14="http://schemas.microsoft.com/office/powerpoint/2010/main" val="85311857"/>
      </p:ext>
    </p:extLst>
  </p:cSld>
  <p:clrMapOvr>
    <a:masterClrMapping/>
  </p:clrMapOvr>
  <p:transition spd="slow">
    <p:cove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pitchFamily="34" charset="0"/>
              </a:defRPr>
            </a:lvl1pPr>
          </a:lstStyle>
          <a:p>
            <a:pPr>
              <a:defRPr/>
            </a:pPr>
            <a:fld id="{86857DBF-7C35-45B4-B3D4-9921452470F2}" type="slidenum">
              <a:rPr lang="es-ES"/>
              <a:pPr>
                <a:defRPr/>
              </a:pPr>
              <a:t>‹Nº›</a:t>
            </a:fld>
            <a:endParaRPr lang="es-ES"/>
          </a:p>
        </p:txBody>
      </p:sp>
    </p:spTree>
    <p:extLst>
      <p:ext uri="{BB962C8B-B14F-4D97-AF65-F5344CB8AC3E}">
        <p14:creationId xmlns:p14="http://schemas.microsoft.com/office/powerpoint/2010/main" val="3036119701"/>
      </p:ext>
    </p:extLst>
  </p:cSld>
  <p:clrMapOvr>
    <a:masterClrMapping/>
  </p:clrMapOvr>
  <p:transition spd="slow">
    <p:cove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Arial" pitchFamily="34" charset="0"/>
              </a:defRPr>
            </a:lvl1pPr>
          </a:lstStyle>
          <a:p>
            <a:pPr>
              <a:defRPr/>
            </a:pPr>
            <a:fld id="{82052F8D-34D3-4A37-8127-0B9B2A4595A9}" type="slidenum">
              <a:rPr lang="es-ES"/>
              <a:pPr>
                <a:defRPr/>
              </a:pPr>
              <a:t>‹Nº›</a:t>
            </a:fld>
            <a:endParaRPr lang="es-ES"/>
          </a:p>
        </p:txBody>
      </p:sp>
    </p:spTree>
    <p:extLst>
      <p:ext uri="{BB962C8B-B14F-4D97-AF65-F5344CB8AC3E}">
        <p14:creationId xmlns:p14="http://schemas.microsoft.com/office/powerpoint/2010/main" val="2610923648"/>
      </p:ext>
    </p:extLst>
  </p:cSld>
  <p:clrMapOvr>
    <a:masterClrMapping/>
  </p:clrMapOvr>
  <p:transition spd="slow">
    <p:cove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7FF914AA-5F4D-446A-B52E-CAB0D2A8A69E}" type="slidenum">
              <a:rPr lang="es-ES"/>
              <a:pPr>
                <a:defRPr/>
              </a:pPr>
              <a:t>‹Nº›</a:t>
            </a:fld>
            <a:endParaRPr lang="es-ES"/>
          </a:p>
        </p:txBody>
      </p:sp>
    </p:spTree>
    <p:extLst>
      <p:ext uri="{BB962C8B-B14F-4D97-AF65-F5344CB8AC3E}">
        <p14:creationId xmlns:p14="http://schemas.microsoft.com/office/powerpoint/2010/main" val="416565925"/>
      </p:ext>
    </p:extLst>
  </p:cSld>
  <p:clrMapOvr>
    <a:masterClrMapping/>
  </p:clrMapOvr>
  <p:transition spd="slow">
    <p:cove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pitchFamily="34" charset="0"/>
              </a:defRPr>
            </a:lvl1pPr>
          </a:lstStyle>
          <a:p>
            <a:pPr>
              <a:defRPr/>
            </a:pPr>
            <a:fld id="{48F31F73-460B-45BF-B3E7-804DE2F76BCB}" type="slidenum">
              <a:rPr lang="es-ES"/>
              <a:pPr>
                <a:defRPr/>
              </a:pPr>
              <a:t>‹Nº›</a:t>
            </a:fld>
            <a:endParaRPr lang="es-ES"/>
          </a:p>
        </p:txBody>
      </p:sp>
    </p:spTree>
    <p:extLst>
      <p:ext uri="{BB962C8B-B14F-4D97-AF65-F5344CB8AC3E}">
        <p14:creationId xmlns:p14="http://schemas.microsoft.com/office/powerpoint/2010/main" val="1916985286"/>
      </p:ext>
    </p:extLst>
  </p:cSld>
  <p:clrMapOvr>
    <a:masterClrMapping/>
  </p:clrMapOvr>
  <p:transition spd="slow">
    <p:cove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Arial" pitchFamily="34"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pitchFamily="34"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pitchFamily="34" charset="0"/>
              </a:defRPr>
            </a:lvl1pPr>
          </a:lstStyle>
          <a:p>
            <a:pPr>
              <a:defRPr/>
            </a:pPr>
            <a:fld id="{3FBFB07D-90FC-4441-873B-94702093D6A7}" type="slidenum">
              <a:rPr lang="es-ES"/>
              <a:pPr>
                <a:defRPr/>
              </a:pPr>
              <a:t>‹Nº›</a:t>
            </a:fld>
            <a:endParaRPr lang="es-ES"/>
          </a:p>
        </p:txBody>
      </p:sp>
    </p:spTree>
    <p:extLst>
      <p:ext uri="{BB962C8B-B14F-4D97-AF65-F5344CB8AC3E}">
        <p14:creationId xmlns:p14="http://schemas.microsoft.com/office/powerpoint/2010/main" val="319936817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0.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11.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10" Type="http://schemas.openxmlformats.org/officeDocument/2006/relationships/image" Target="../media/image4.png"/><Relationship Id="rId4" Type="http://schemas.openxmlformats.org/officeDocument/2006/relationships/slideLayout" Target="../slideLayouts/slideLayout106.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4.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5" Type="http://schemas.openxmlformats.org/officeDocument/2006/relationships/slideLayout" Target="../slideLayouts/slideLayout139.xml"/><Relationship Id="rId10" Type="http://schemas.openxmlformats.org/officeDocument/2006/relationships/image" Target="../media/image4.png"/><Relationship Id="rId4" Type="http://schemas.openxmlformats.org/officeDocument/2006/relationships/slideLayout" Target="../slideLayouts/slideLayout13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4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image" Target="../media/image1.jpeg"/><Relationship Id="rId5" Type="http://schemas.openxmlformats.org/officeDocument/2006/relationships/theme" Target="../theme/theme17.xml"/><Relationship Id="rId4" Type="http://schemas.openxmlformats.org/officeDocument/2006/relationships/slideLayout" Target="../slideLayouts/slideLayout14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3.pn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heme" Target="../theme/theme21.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theme" Target="../theme/theme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4.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4" Type="http://schemas.openxmlformats.org/officeDocument/2006/relationships/image" Target="../media/image1.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6.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theme" Target="../theme/theme28.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image" Target="../media/image9.png"/></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274.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5" Type="http://schemas.openxmlformats.org/officeDocument/2006/relationships/image" Target="../media/image1.jpeg"/><Relationship Id="rId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3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theme" Target="../theme/theme33.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slideLayout" Target="../slideLayouts/slideLayout323.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4" Type="http://schemas.openxmlformats.org/officeDocument/2006/relationships/image" Target="../media/image3.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theme" Target="../theme/theme34.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image" Target="../media/image3.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image" Target="../media/image10.jpeg"/><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heme" Target="../theme/theme35.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image" Target="../media/image10.jpeg"/><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theme" Target="../theme/theme36.xml"/><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image" Target="../media/image10.jpeg"/><Relationship Id="rId3" Type="http://schemas.openxmlformats.org/officeDocument/2006/relationships/slideLayout" Target="../slideLayouts/slideLayout360.xml"/><Relationship Id="rId7" Type="http://schemas.openxmlformats.org/officeDocument/2006/relationships/slideLayout" Target="../slideLayouts/slideLayout364.xml"/><Relationship Id="rId12" Type="http://schemas.openxmlformats.org/officeDocument/2006/relationships/theme" Target="../theme/theme37.xml"/><Relationship Id="rId2" Type="http://schemas.openxmlformats.org/officeDocument/2006/relationships/slideLayout" Target="../slideLayouts/slideLayout359.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5" Type="http://schemas.openxmlformats.org/officeDocument/2006/relationships/slideLayout" Target="../slideLayouts/slideLayout362.xml"/><Relationship Id="rId10" Type="http://schemas.openxmlformats.org/officeDocument/2006/relationships/slideLayout" Target="../slideLayouts/slideLayout367.xml"/><Relationship Id="rId4" Type="http://schemas.openxmlformats.org/officeDocument/2006/relationships/slideLayout" Target="../slideLayouts/slideLayout361.xml"/><Relationship Id="rId9" Type="http://schemas.openxmlformats.org/officeDocument/2006/relationships/slideLayout" Target="../slideLayouts/slideLayout36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slideLayout" Target="../slideLayouts/slideLayout381.xml"/><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slideLayout" Target="../slideLayouts/slideLayout380.xml"/><Relationship Id="rId2" Type="http://schemas.openxmlformats.org/officeDocument/2006/relationships/slideLayout" Target="../slideLayouts/slideLayout370.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0" Type="http://schemas.openxmlformats.org/officeDocument/2006/relationships/slideLayout" Target="../slideLayouts/slideLayout378.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theme" Target="../theme/theme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8.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9.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C:\Users\hp\Desktop\ppt portada.jpg"/>
          <p:cNvPicPr>
            <a:picLocks noChangeAspect="1" noChangeArrowheads="1"/>
          </p:cNvPicPr>
          <p:nvPr/>
        </p:nvPicPr>
        <p:blipFill>
          <a:blip r:embed="rId5"/>
          <a:srcRect/>
          <a:stretch>
            <a:fillRect/>
          </a:stretch>
        </p:blipFill>
        <p:spPr bwMode="auto">
          <a:xfrm>
            <a:off x="1" y="-24"/>
            <a:ext cx="9144032" cy="6858024"/>
          </a:xfrm>
          <a:prstGeom prst="rect">
            <a:avLst/>
          </a:prstGeom>
          <a:noFill/>
        </p:spPr>
      </p:pic>
      <p:sp>
        <p:nvSpPr>
          <p:cNvPr id="8" name="1 Título"/>
          <p:cNvSpPr txBox="1">
            <a:spLocks/>
          </p:cNvSpPr>
          <p:nvPr/>
        </p:nvSpPr>
        <p:spPr>
          <a:xfrm>
            <a:off x="722313" y="3786204"/>
            <a:ext cx="7772400" cy="1362075"/>
          </a:xfrm>
          <a:prstGeom prst="rect">
            <a:avLst/>
          </a:prstGeom>
        </p:spPr>
        <p:txBody>
          <a:bodyPr anchor="t"/>
          <a:lstStyle>
            <a:lvl1pPr algn="l">
              <a:defRPr sz="4000" b="1" cap="all"/>
            </a:lvl1pPr>
          </a:lstStyle>
          <a:p>
            <a:pPr>
              <a:spcBef>
                <a:spcPct val="0"/>
              </a:spcBef>
              <a:defRPr/>
            </a:pPr>
            <a:r>
              <a:rPr lang="es-ES" dirty="0" smtClean="0">
                <a:solidFill>
                  <a:prstClr val="black"/>
                </a:solidFill>
                <a:latin typeface="Calibri"/>
              </a:rPr>
              <a:t>Haga clic para modificar el estilo de título del patrón</a:t>
            </a:r>
          </a:p>
        </p:txBody>
      </p:sp>
      <p:sp>
        <p:nvSpPr>
          <p:cNvPr id="10" name="9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96427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24579" name="Marcador de texto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fld id="{CE608C67-18F1-41A8-84F9-589F01DBEF41}" type="datetimeFigureOut">
              <a:rPr lang="es-ES"/>
              <a:pPr>
                <a:defRPr/>
              </a:pPr>
              <a:t>27/11/2015</a:t>
            </a:fld>
            <a:endParaRPr lang="es-ES"/>
          </a:p>
        </p:txBody>
      </p:sp>
      <p:sp>
        <p:nvSpPr>
          <p:cNvPr id="5" name="Marcador de pie de página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es-ES"/>
          </a:p>
        </p:txBody>
      </p:sp>
      <p:sp>
        <p:nvSpPr>
          <p:cNvPr id="6" name="Marcador de número de diapositiva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defRPr>
            </a:lvl1pPr>
          </a:lstStyle>
          <a:p>
            <a:pPr>
              <a:defRPr/>
            </a:pPr>
            <a:fld id="{BF3FEBCC-20BE-42E8-B307-EA3179106558}" type="slidenum">
              <a:rPr lang="es-ES"/>
              <a:pPr>
                <a:defRPr/>
              </a:pPr>
              <a:t>‹Nº›</a:t>
            </a:fld>
            <a:endParaRPr lang="es-ES"/>
          </a:p>
        </p:txBody>
      </p:sp>
    </p:spTree>
    <p:extLst>
      <p:ext uri="{BB962C8B-B14F-4D97-AF65-F5344CB8AC3E}">
        <p14:creationId xmlns:p14="http://schemas.microsoft.com/office/powerpoint/2010/main" val="3979747084"/>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08B6D2A3-A7FC-4A15-81E3-2CD65182DF06}" type="slidenum">
              <a:rPr lang="en-US"/>
              <a:pPr fontAlgn="base">
                <a:spcBef>
                  <a:spcPct val="0"/>
                </a:spcBef>
                <a:spcAft>
                  <a:spcPct val="0"/>
                </a:spcAft>
                <a:defRPr/>
              </a:pPr>
              <a:t>‹Nº›</a:t>
            </a:fld>
            <a:endParaRPr lang="en-US"/>
          </a:p>
        </p:txBody>
      </p:sp>
      <p:pic>
        <p:nvPicPr>
          <p:cNvPr id="17415"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85115" y="6172200"/>
            <a:ext cx="12588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530989"/>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txStyles>
    <p:titleStyle>
      <a:lvl1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rgbClr val="7F7F7F"/>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7F7F7F"/>
        </a:buClr>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7F7F7F"/>
        </a:buClr>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fontAlgn="base">
              <a:spcBef>
                <a:spcPct val="0"/>
              </a:spcBef>
              <a:spcAft>
                <a:spcPct val="0"/>
              </a:spcAft>
              <a:defRPr/>
            </a:pPr>
            <a:fld id="{22AB75FB-DAB9-4822-8DAC-3E6D8A9D1FC3}"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137236784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0"/>
            <a:ext cx="9144000" cy="641350"/>
          </a:xfrm>
          <a:prstGeom prst="rect">
            <a:avLst/>
          </a:prstGeom>
          <a:gradFill flip="none" rotWithShape="1">
            <a:gsLst>
              <a:gs pos="0">
                <a:schemeClr val="accent6">
                  <a:lumMod val="75000"/>
                </a:scheme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3200" dirty="0">
              <a:solidFill>
                <a:srgbClr val="FFFFFF"/>
              </a:solidFill>
            </a:endParaRPr>
          </a:p>
        </p:txBody>
      </p:sp>
      <p:pic>
        <p:nvPicPr>
          <p:cNvPr id="27651" name="Picture 7" descr="CCO_ONC_ForPPT.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0788" y="92089"/>
            <a:ext cx="130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title"/>
          </p:nvPr>
        </p:nvSpPr>
        <p:spPr bwMode="auto">
          <a:xfrm>
            <a:off x="382588" y="666764"/>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3" name="Rectangle 3"/>
          <p:cNvSpPr>
            <a:spLocks noGrp="1" noChangeArrowheads="1"/>
          </p:cNvSpPr>
          <p:nvPr>
            <p:ph type="body" idx="1"/>
          </p:nvPr>
        </p:nvSpPr>
        <p:spPr bwMode="auto">
          <a:xfrm>
            <a:off x="385770"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8"/>
          <p:cNvSpPr>
            <a:spLocks noChangeArrowheads="1"/>
          </p:cNvSpPr>
          <p:nvPr/>
        </p:nvSpPr>
        <p:spPr bwMode="auto">
          <a:xfrm>
            <a:off x="287347" y="307978"/>
            <a:ext cx="2125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200" smtClean="0">
                <a:solidFill>
                  <a:srgbClr val="CDCDCF"/>
                </a:solidFill>
              </a:rPr>
              <a:t>clinicaloptions.com/oncology</a:t>
            </a:r>
          </a:p>
        </p:txBody>
      </p:sp>
      <p:sp>
        <p:nvSpPr>
          <p:cNvPr id="1031" name="Text Box 13"/>
          <p:cNvSpPr txBox="1">
            <a:spLocks noChangeArrowheads="1"/>
          </p:cNvSpPr>
          <p:nvPr/>
        </p:nvSpPr>
        <p:spPr bwMode="auto">
          <a:xfrm>
            <a:off x="284163" y="69853"/>
            <a:ext cx="7556500" cy="307975"/>
          </a:xfrm>
          <a:prstGeom prst="rect">
            <a:avLst/>
          </a:prstGeom>
          <a:no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fontAlgn="base" hangingPunct="1">
              <a:spcBef>
                <a:spcPct val="0"/>
              </a:spcBef>
              <a:spcAft>
                <a:spcPct val="0"/>
              </a:spcAft>
              <a:buFont typeface="Arial" pitchFamily="34" charset="0"/>
              <a:buNone/>
              <a:defRPr/>
            </a:pPr>
            <a:r>
              <a:rPr lang="en-US" sz="1400" smtClean="0">
                <a:solidFill>
                  <a:srgbClr val="FFFFFF"/>
                </a:solidFill>
              </a:rPr>
              <a:t>HER2-Positive Breast Cancer: Applying the Latest Developments to Clinical Practice</a:t>
            </a:r>
          </a:p>
        </p:txBody>
      </p:sp>
      <p:sp>
        <p:nvSpPr>
          <p:cNvPr id="1032" name="Title 1"/>
          <p:cNvSpPr txBox="1">
            <a:spLocks/>
          </p:cNvSpPr>
          <p:nvPr userDrawn="1"/>
        </p:nvSpPr>
        <p:spPr bwMode="auto">
          <a:xfrm>
            <a:off x="1447800" y="228600"/>
            <a:ext cx="5638800" cy="685800"/>
          </a:xfrm>
          <a:prstGeom prst="rect">
            <a:avLst/>
          </a:prstGeom>
          <a:noFill/>
          <a:ln>
            <a:noFill/>
          </a:ln>
          <a:extLst/>
        </p:spPr>
        <p:txBody>
          <a:bodyPr anchor="ct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fontAlgn="base">
              <a:spcBef>
                <a:spcPct val="0"/>
              </a:spcBef>
              <a:spcAft>
                <a:spcPct val="0"/>
              </a:spcAft>
              <a:defRPr/>
            </a:pPr>
            <a:endParaRPr lang="en-US" smtClean="0">
              <a:solidFill>
                <a:srgbClr val="005DAB"/>
              </a:solidFill>
            </a:endParaRPr>
          </a:p>
        </p:txBody>
      </p:sp>
    </p:spTree>
    <p:extLst>
      <p:ext uri="{BB962C8B-B14F-4D97-AF65-F5344CB8AC3E}">
        <p14:creationId xmlns:p14="http://schemas.microsoft.com/office/powerpoint/2010/main" val="2795770786"/>
      </p:ext>
    </p:extLst>
  </p:cSld>
  <p:clrMap bg1="dk2" tx1="lt1" bg2="dk1" tx2="lt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Lst>
  <p:hf sldNum="0"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8B3D9A"/>
        </a:buClr>
        <a:buFont typeface="Wingdings"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8B3D9A"/>
        </a:buClr>
        <a:buFont typeface="Arial"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rgbClr val="8B3D9A"/>
        </a:buClr>
        <a:buFont typeface="Arial"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rgbClr val="8B3D9A"/>
        </a:buClr>
        <a:buFont typeface="Arial" pitchFamily="34" charset="0"/>
        <a:buChar char="–"/>
        <a:defRPr>
          <a:solidFill>
            <a:srgbClr val="FEFDDE"/>
          </a:solidFill>
          <a:latin typeface="+mn-lt"/>
        </a:defRPr>
      </a:lvl4pPr>
      <a:lvl5pPr marL="2057400" indent="-228600" algn="l" rtl="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C72F9949-52DB-46C8-A42B-C909F1E128B5}" type="slidenum">
              <a:rPr lang="en-US"/>
              <a:pPr fontAlgn="base">
                <a:spcBef>
                  <a:spcPct val="0"/>
                </a:spcBef>
                <a:spcAft>
                  <a:spcPct val="0"/>
                </a:spcAft>
                <a:defRPr/>
              </a:pPr>
              <a:t>‹Nº›</a:t>
            </a:fld>
            <a:endParaRPr lang="en-US"/>
          </a:p>
        </p:txBody>
      </p:sp>
      <p:pic>
        <p:nvPicPr>
          <p:cNvPr id="26631"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85115" y="6172200"/>
            <a:ext cx="12588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765871"/>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Lst>
  <p:transition spd="slow">
    <p:cover/>
  </p:transition>
  <p:txStyles>
    <p:titleStyle>
      <a:lvl1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rgbClr val="7F7F7F"/>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7F7F7F"/>
        </a:buClr>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7F7F7F"/>
        </a:buClr>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17507" y="354027"/>
            <a:ext cx="8659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19" name="Rectangle 4"/>
          <p:cNvSpPr>
            <a:spLocks noGrp="1" noChangeArrowheads="1"/>
          </p:cNvSpPr>
          <p:nvPr>
            <p:ph type="body" idx="1"/>
          </p:nvPr>
        </p:nvSpPr>
        <p:spPr bwMode="auto">
          <a:xfrm>
            <a:off x="317501" y="1184275"/>
            <a:ext cx="856615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9220" name="Rectangle 5"/>
          <p:cNvSpPr>
            <a:spLocks noChangeArrowheads="1"/>
          </p:cNvSpPr>
          <p:nvPr userDrawn="1"/>
        </p:nvSpPr>
        <p:spPr bwMode="auto">
          <a:xfrm>
            <a:off x="8322751" y="13"/>
            <a:ext cx="821250" cy="28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18288" rIns="45720" bIns="0">
            <a:spAutoFit/>
          </a:bodyPr>
          <a:lstStyle/>
          <a:p>
            <a:pPr algn="r" fontAlgn="base">
              <a:spcBef>
                <a:spcPct val="0"/>
              </a:spcBef>
              <a:spcAft>
                <a:spcPct val="0"/>
              </a:spcAft>
            </a:pPr>
            <a:r>
              <a:rPr lang="en-US" sz="1700" b="1" smtClean="0">
                <a:solidFill>
                  <a:srgbClr val="FFFF00"/>
                </a:solidFill>
              </a:rPr>
              <a:t>CS-</a:t>
            </a:r>
            <a:fld id="{9536BAB1-9AC8-4D1F-B1D9-6510BB4FBC2C}" type="slidenum">
              <a:rPr lang="en-US" sz="1700" b="1" smtClean="0">
                <a:solidFill>
                  <a:srgbClr val="FFFF00"/>
                </a:solidFill>
              </a:rPr>
              <a:pPr algn="r" fontAlgn="base">
                <a:spcBef>
                  <a:spcPct val="0"/>
                </a:spcBef>
                <a:spcAft>
                  <a:spcPct val="0"/>
                </a:spcAft>
              </a:pPr>
              <a:t>‹Nº›</a:t>
            </a:fld>
            <a:endParaRPr lang="en-US" sz="1700" b="1" smtClean="0">
              <a:solidFill>
                <a:srgbClr val="FFFF00"/>
              </a:solidFill>
            </a:endParaRPr>
          </a:p>
        </p:txBody>
      </p:sp>
      <p:sp>
        <p:nvSpPr>
          <p:cNvPr id="156682" name="Rectangle 10"/>
          <p:cNvSpPr>
            <a:spLocks noChangeArrowheads="1"/>
          </p:cNvSpPr>
          <p:nvPr userDrawn="1"/>
        </p:nvSpPr>
        <p:spPr bwMode="invGray">
          <a:xfrm flipV="1">
            <a:off x="390525" y="1044589"/>
            <a:ext cx="8764588" cy="119063"/>
          </a:xfrm>
          <a:prstGeom prst="rect">
            <a:avLst/>
          </a:prstGeom>
          <a:gradFill rotWithShape="1">
            <a:gsLst>
              <a:gs pos="0">
                <a:schemeClr val="bg1"/>
              </a:gs>
              <a:gs pos="50000">
                <a:schemeClr val="accent2"/>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sz="1200">
              <a:solidFill>
                <a:srgbClr val="FFFFFF"/>
              </a:solidFill>
            </a:endParaRPr>
          </a:p>
        </p:txBody>
      </p:sp>
    </p:spTree>
    <p:extLst>
      <p:ext uri="{BB962C8B-B14F-4D97-AF65-F5344CB8AC3E}">
        <p14:creationId xmlns:p14="http://schemas.microsoft.com/office/powerpoint/2010/main" val="90622869"/>
      </p:ext>
    </p:extLst>
  </p:cSld>
  <p:clrMap bg1="dk2" tx1="lt1" bg2="dk1"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Lst>
  <p:transition>
    <p:fade/>
  </p:transition>
  <p:txStyles>
    <p:titleStyle>
      <a:lvl1pPr algn="l" rtl="0" eaLnBrk="0" fontAlgn="base" hangingPunct="0">
        <a:lnSpc>
          <a:spcPct val="85000"/>
        </a:lnSpc>
        <a:spcBef>
          <a:spcPct val="0"/>
        </a:spcBef>
        <a:spcAft>
          <a:spcPct val="0"/>
        </a:spcAft>
        <a:defRPr sz="2800" b="1">
          <a:solidFill>
            <a:schemeClr val="tx2"/>
          </a:solidFill>
          <a:latin typeface="+mj-lt"/>
          <a:ea typeface="+mj-ea"/>
          <a:cs typeface="+mj-cs"/>
        </a:defRPr>
      </a:lvl1pPr>
      <a:lvl2pPr algn="l" rtl="0" eaLnBrk="0" fontAlgn="base" hangingPunct="0">
        <a:lnSpc>
          <a:spcPct val="85000"/>
        </a:lnSpc>
        <a:spcBef>
          <a:spcPct val="0"/>
        </a:spcBef>
        <a:spcAft>
          <a:spcPct val="0"/>
        </a:spcAft>
        <a:defRPr sz="2800" b="1">
          <a:solidFill>
            <a:schemeClr val="tx2"/>
          </a:solidFill>
          <a:latin typeface="Arial" charset="0"/>
          <a:cs typeface="Arial" charset="0"/>
        </a:defRPr>
      </a:lvl2pPr>
      <a:lvl3pPr algn="l" rtl="0" eaLnBrk="0" fontAlgn="base" hangingPunct="0">
        <a:lnSpc>
          <a:spcPct val="85000"/>
        </a:lnSpc>
        <a:spcBef>
          <a:spcPct val="0"/>
        </a:spcBef>
        <a:spcAft>
          <a:spcPct val="0"/>
        </a:spcAft>
        <a:defRPr sz="2800" b="1">
          <a:solidFill>
            <a:schemeClr val="tx2"/>
          </a:solidFill>
          <a:latin typeface="Arial" charset="0"/>
          <a:cs typeface="Arial" charset="0"/>
        </a:defRPr>
      </a:lvl3pPr>
      <a:lvl4pPr algn="l" rtl="0" eaLnBrk="0" fontAlgn="base" hangingPunct="0">
        <a:lnSpc>
          <a:spcPct val="85000"/>
        </a:lnSpc>
        <a:spcBef>
          <a:spcPct val="0"/>
        </a:spcBef>
        <a:spcAft>
          <a:spcPct val="0"/>
        </a:spcAft>
        <a:defRPr sz="2800" b="1">
          <a:solidFill>
            <a:schemeClr val="tx2"/>
          </a:solidFill>
          <a:latin typeface="Arial" charset="0"/>
          <a:cs typeface="Arial" charset="0"/>
        </a:defRPr>
      </a:lvl4pPr>
      <a:lvl5pPr algn="l" rtl="0" eaLnBrk="0" fontAlgn="base" hangingPunct="0">
        <a:lnSpc>
          <a:spcPct val="85000"/>
        </a:lnSpc>
        <a:spcBef>
          <a:spcPct val="0"/>
        </a:spcBef>
        <a:spcAft>
          <a:spcPct val="0"/>
        </a:spcAft>
        <a:defRPr sz="2800" b="1">
          <a:solidFill>
            <a:schemeClr val="tx2"/>
          </a:solidFill>
          <a:latin typeface="Arial" charset="0"/>
          <a:cs typeface="Arial" charset="0"/>
        </a:defRPr>
      </a:lvl5pPr>
      <a:lvl6pPr marL="457200" algn="l" rtl="0" fontAlgn="base">
        <a:lnSpc>
          <a:spcPct val="85000"/>
        </a:lnSpc>
        <a:spcBef>
          <a:spcPct val="0"/>
        </a:spcBef>
        <a:spcAft>
          <a:spcPct val="0"/>
        </a:spcAft>
        <a:defRPr sz="2800" b="1">
          <a:solidFill>
            <a:schemeClr val="tx2"/>
          </a:solidFill>
          <a:latin typeface="Arial" charset="0"/>
          <a:cs typeface="Arial" charset="0"/>
        </a:defRPr>
      </a:lvl6pPr>
      <a:lvl7pPr marL="914400" algn="l" rtl="0" fontAlgn="base">
        <a:lnSpc>
          <a:spcPct val="85000"/>
        </a:lnSpc>
        <a:spcBef>
          <a:spcPct val="0"/>
        </a:spcBef>
        <a:spcAft>
          <a:spcPct val="0"/>
        </a:spcAft>
        <a:defRPr sz="2800" b="1">
          <a:solidFill>
            <a:schemeClr val="tx2"/>
          </a:solidFill>
          <a:latin typeface="Arial" charset="0"/>
          <a:cs typeface="Arial" charset="0"/>
        </a:defRPr>
      </a:lvl7pPr>
      <a:lvl8pPr marL="1371600" algn="l" rtl="0" fontAlgn="base">
        <a:lnSpc>
          <a:spcPct val="85000"/>
        </a:lnSpc>
        <a:spcBef>
          <a:spcPct val="0"/>
        </a:spcBef>
        <a:spcAft>
          <a:spcPct val="0"/>
        </a:spcAft>
        <a:defRPr sz="2800" b="1">
          <a:solidFill>
            <a:schemeClr val="tx2"/>
          </a:solidFill>
          <a:latin typeface="Arial" charset="0"/>
          <a:cs typeface="Arial" charset="0"/>
        </a:defRPr>
      </a:lvl8pPr>
      <a:lvl9pPr marL="1828800" algn="l" rtl="0" fontAlgn="base">
        <a:lnSpc>
          <a:spcPct val="85000"/>
        </a:lnSpc>
        <a:spcBef>
          <a:spcPct val="0"/>
        </a:spcBef>
        <a:spcAft>
          <a:spcPct val="0"/>
        </a:spcAft>
        <a:defRPr sz="2800" b="1">
          <a:solidFill>
            <a:schemeClr val="tx2"/>
          </a:solidFill>
          <a:latin typeface="Arial" charset="0"/>
          <a:cs typeface="Arial" charset="0"/>
        </a:defRPr>
      </a:lvl9pPr>
    </p:titleStyle>
    <p:bodyStyle>
      <a:lvl1pPr marL="398463" indent="-398463" algn="l" rtl="0" eaLnBrk="0" fontAlgn="base" hangingPunct="0">
        <a:spcBef>
          <a:spcPct val="0"/>
        </a:spcBef>
        <a:spcAft>
          <a:spcPct val="20000"/>
        </a:spcAft>
        <a:buClr>
          <a:schemeClr val="accent1"/>
        </a:buClr>
        <a:buSzPct val="90000"/>
        <a:buFont typeface="Wingdings" pitchFamily="2" charset="2"/>
        <a:buChar char="u"/>
        <a:defRPr sz="2600" b="1">
          <a:solidFill>
            <a:schemeClr val="tx1"/>
          </a:solidFill>
          <a:latin typeface="+mn-lt"/>
          <a:ea typeface="+mn-ea"/>
          <a:cs typeface="+mn-cs"/>
        </a:defRPr>
      </a:lvl1pPr>
      <a:lvl2pPr marL="860425" indent="-347663" algn="l" rtl="0" eaLnBrk="0" fontAlgn="base" hangingPunct="0">
        <a:spcBef>
          <a:spcPct val="0"/>
        </a:spcBef>
        <a:spcAft>
          <a:spcPct val="20000"/>
        </a:spcAft>
        <a:buChar char="–"/>
        <a:defRPr sz="2600" b="1">
          <a:solidFill>
            <a:schemeClr val="tx1"/>
          </a:solidFill>
          <a:latin typeface="+mn-lt"/>
          <a:cs typeface="+mn-cs"/>
        </a:defRPr>
      </a:lvl2pPr>
      <a:lvl3pPr marL="1262063" indent="-287338" algn="l" rtl="0" eaLnBrk="0" fontAlgn="base" hangingPunct="0">
        <a:spcBef>
          <a:spcPct val="0"/>
        </a:spcBef>
        <a:spcAft>
          <a:spcPct val="20000"/>
        </a:spcAft>
        <a:buChar char="•"/>
        <a:defRPr sz="2600" b="1">
          <a:solidFill>
            <a:schemeClr val="tx1"/>
          </a:solidFill>
          <a:latin typeface="+mn-lt"/>
          <a:cs typeface="+mn-cs"/>
        </a:defRPr>
      </a:lvl3pPr>
      <a:lvl4pPr marL="1604963"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0"/>
            <a:ext cx="9144000" cy="641350"/>
          </a:xfrm>
          <a:prstGeom prst="rect">
            <a:avLst/>
          </a:prstGeom>
          <a:gradFill flip="none" rotWithShape="1">
            <a:gsLst>
              <a:gs pos="0">
                <a:schemeClr val="accent6">
                  <a:lumMod val="75000"/>
                </a:scheme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3200" dirty="0">
              <a:solidFill>
                <a:srgbClr val="FFFFFF"/>
              </a:solidFill>
            </a:endParaRPr>
          </a:p>
        </p:txBody>
      </p:sp>
      <p:pic>
        <p:nvPicPr>
          <p:cNvPr id="28675" name="Picture 7" descr="CCO_ONC_ForPPT.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0788" y="92089"/>
            <a:ext cx="130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title"/>
          </p:nvPr>
        </p:nvSpPr>
        <p:spPr bwMode="auto">
          <a:xfrm>
            <a:off x="382588" y="666764"/>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7" name="Rectangle 3"/>
          <p:cNvSpPr>
            <a:spLocks noGrp="1" noChangeArrowheads="1"/>
          </p:cNvSpPr>
          <p:nvPr>
            <p:ph type="body" idx="1"/>
          </p:nvPr>
        </p:nvSpPr>
        <p:spPr bwMode="auto">
          <a:xfrm>
            <a:off x="385770"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8"/>
          <p:cNvSpPr>
            <a:spLocks noChangeArrowheads="1"/>
          </p:cNvSpPr>
          <p:nvPr/>
        </p:nvSpPr>
        <p:spPr bwMode="auto">
          <a:xfrm>
            <a:off x="287347" y="307978"/>
            <a:ext cx="2125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200" smtClean="0">
                <a:solidFill>
                  <a:srgbClr val="CDCDCF"/>
                </a:solidFill>
              </a:rPr>
              <a:t>clinicaloptions.com/oncology</a:t>
            </a:r>
          </a:p>
        </p:txBody>
      </p:sp>
      <p:sp>
        <p:nvSpPr>
          <p:cNvPr id="1031" name="Text Box 13"/>
          <p:cNvSpPr txBox="1">
            <a:spLocks noChangeArrowheads="1"/>
          </p:cNvSpPr>
          <p:nvPr/>
        </p:nvSpPr>
        <p:spPr bwMode="auto">
          <a:xfrm>
            <a:off x="284163" y="69853"/>
            <a:ext cx="7556500" cy="307975"/>
          </a:xfrm>
          <a:prstGeom prst="rect">
            <a:avLst/>
          </a:prstGeom>
          <a:no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fontAlgn="base" hangingPunct="1">
              <a:spcBef>
                <a:spcPct val="0"/>
              </a:spcBef>
              <a:spcAft>
                <a:spcPct val="0"/>
              </a:spcAft>
              <a:buFont typeface="Arial" pitchFamily="34" charset="0"/>
              <a:buNone/>
              <a:defRPr/>
            </a:pPr>
            <a:r>
              <a:rPr lang="en-US" sz="1400" smtClean="0">
                <a:solidFill>
                  <a:srgbClr val="FFFFFF"/>
                </a:solidFill>
              </a:rPr>
              <a:t>HER2-Positive Breast Cancer: Applying the Latest Developments to Clinical Practice</a:t>
            </a:r>
          </a:p>
        </p:txBody>
      </p:sp>
      <p:sp>
        <p:nvSpPr>
          <p:cNvPr id="1032" name="Title 1"/>
          <p:cNvSpPr txBox="1">
            <a:spLocks/>
          </p:cNvSpPr>
          <p:nvPr userDrawn="1"/>
        </p:nvSpPr>
        <p:spPr bwMode="auto">
          <a:xfrm>
            <a:off x="1447800" y="228600"/>
            <a:ext cx="5638800" cy="685800"/>
          </a:xfrm>
          <a:prstGeom prst="rect">
            <a:avLst/>
          </a:prstGeom>
          <a:noFill/>
          <a:ln>
            <a:noFill/>
          </a:ln>
          <a:extLst/>
        </p:spPr>
        <p:txBody>
          <a:bodyPr anchor="ct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fontAlgn="base">
              <a:spcBef>
                <a:spcPct val="0"/>
              </a:spcBef>
              <a:spcAft>
                <a:spcPct val="0"/>
              </a:spcAft>
              <a:defRPr/>
            </a:pPr>
            <a:endParaRPr lang="en-US" smtClean="0">
              <a:solidFill>
                <a:srgbClr val="005DAB"/>
              </a:solidFill>
            </a:endParaRPr>
          </a:p>
        </p:txBody>
      </p:sp>
    </p:spTree>
    <p:extLst>
      <p:ext uri="{BB962C8B-B14F-4D97-AF65-F5344CB8AC3E}">
        <p14:creationId xmlns:p14="http://schemas.microsoft.com/office/powerpoint/2010/main" val="4010942490"/>
      </p:ext>
    </p:extLst>
  </p:cSld>
  <p:clrMap bg1="dk2" tx1="lt1" bg2="dk1" tx2="lt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Lst>
  <p:hf sldNum="0"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8B3D9A"/>
        </a:buClr>
        <a:buFont typeface="Wingdings"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8B3D9A"/>
        </a:buClr>
        <a:buFont typeface="Arial"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rgbClr val="8B3D9A"/>
        </a:buClr>
        <a:buFont typeface="Arial"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rgbClr val="8B3D9A"/>
        </a:buClr>
        <a:buFont typeface="Arial" pitchFamily="34" charset="0"/>
        <a:buChar char="–"/>
        <a:defRPr>
          <a:solidFill>
            <a:srgbClr val="FEFDDE"/>
          </a:solidFill>
          <a:latin typeface="+mn-lt"/>
        </a:defRPr>
      </a:lvl4pPr>
      <a:lvl5pPr marL="2057400" indent="-228600" algn="l" rtl="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6866" name="Picture 2" descr="C:\Users\hp\Desktop\ppt porta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722313" y="3786202"/>
            <a:ext cx="7772400" cy="1362075"/>
          </a:xfrm>
          <a:prstGeom prst="rect">
            <a:avLst/>
          </a:prstGeom>
        </p:spPr>
        <p:txBody>
          <a:bodyPr/>
          <a:lstStyle>
            <a:lvl1pPr algn="l">
              <a:defRPr sz="4000" b="1" cap="all"/>
            </a:lvl1pPr>
          </a:lstStyle>
          <a:p>
            <a:pPr>
              <a:spcBef>
                <a:spcPct val="0"/>
              </a:spcBef>
              <a:defRPr/>
            </a:pPr>
            <a:r>
              <a:rPr lang="es-ES" dirty="0" smtClean="0">
                <a:solidFill>
                  <a:prstClr val="black"/>
                </a:solidFill>
                <a:latin typeface="Calibri"/>
              </a:rPr>
              <a:t>Haga clic para modificar el estilo de título del patrón</a:t>
            </a:r>
          </a:p>
        </p:txBody>
      </p:sp>
      <p:sp>
        <p:nvSpPr>
          <p:cNvPr id="36868" name="9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Tree>
    <p:extLst>
      <p:ext uri="{BB962C8B-B14F-4D97-AF65-F5344CB8AC3E}">
        <p14:creationId xmlns:p14="http://schemas.microsoft.com/office/powerpoint/2010/main" val="600626974"/>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4" r:id="rId3"/>
    <p:sldLayoutId id="2147484165"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0CD9B0CD-E1F5-4BEA-AFEF-EFFB66B9DF3C}" type="slidenum">
              <a:rPr lang="en-US"/>
              <a:pPr fontAlgn="base">
                <a:spcBef>
                  <a:spcPct val="0"/>
                </a:spcBef>
                <a:spcAft>
                  <a:spcPct val="0"/>
                </a:spcAft>
                <a:defRPr/>
              </a:pPr>
              <a:t>‹Nº›</a:t>
            </a:fld>
            <a:endParaRPr lang="en-US"/>
          </a:p>
        </p:txBody>
      </p:sp>
      <p:pic>
        <p:nvPicPr>
          <p:cNvPr id="25607" name="Picture 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85115" y="6172200"/>
            <a:ext cx="12588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894277"/>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Lst>
  <p:txStyles>
    <p:titleStyle>
      <a:lvl1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rgbClr val="7F7F7F"/>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7F7F7F"/>
        </a:buClr>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7F7F7F"/>
        </a:buClr>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bwMode="auto">
          <a:xfrm>
            <a:off x="1370014"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15363" name="Rectangle 7"/>
          <p:cNvSpPr>
            <a:spLocks noGrp="1" noChangeArrowheads="1"/>
          </p:cNvSpPr>
          <p:nvPr>
            <p:ph type="body" idx="1"/>
          </p:nvPr>
        </p:nvSpPr>
        <p:spPr bwMode="auto">
          <a:xfrm>
            <a:off x="1370014"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741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rgbClr val="000000"/>
                </a:solidFill>
                <a:latin typeface="Verdana" pitchFamily="34" charset="0"/>
              </a:defRPr>
            </a:lvl1pPr>
          </a:lstStyle>
          <a:p>
            <a:pPr fontAlgn="base">
              <a:spcBef>
                <a:spcPct val="0"/>
              </a:spcBef>
              <a:spcAft>
                <a:spcPct val="0"/>
              </a:spcAft>
              <a:defRPr/>
            </a:pPr>
            <a:endParaRPr lang="es-E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Verdana" pitchFamily="34" charset="0"/>
              </a:defRPr>
            </a:lvl1pPr>
          </a:lstStyle>
          <a:p>
            <a:pPr fontAlgn="base">
              <a:spcBef>
                <a:spcPct val="0"/>
              </a:spcBef>
              <a:spcAft>
                <a:spcPct val="0"/>
              </a:spcAft>
              <a:defRPr/>
            </a:pPr>
            <a:endParaRPr lang="es-ES"/>
          </a:p>
        </p:txBody>
      </p:sp>
      <p:sp>
        <p:nvSpPr>
          <p:cNvPr id="1741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Verdana" pitchFamily="34" charset="0"/>
              </a:defRPr>
            </a:lvl1pPr>
          </a:lstStyle>
          <a:p>
            <a:pPr fontAlgn="base">
              <a:spcBef>
                <a:spcPct val="0"/>
              </a:spcBef>
              <a:spcAft>
                <a:spcPct val="0"/>
              </a:spcAft>
              <a:defRPr/>
            </a:pPr>
            <a:fld id="{8ECED352-A8B9-4CF6-B68D-18DD29D0B68B}" type="slidenum">
              <a:rPr lang="es-ES"/>
              <a:pPr fontAlgn="base">
                <a:spcBef>
                  <a:spcPct val="0"/>
                </a:spcBef>
                <a:spcAft>
                  <a:spcPct val="0"/>
                </a:spcAft>
                <a:defRPr/>
              </a:pPr>
              <a:t>‹Nº›</a:t>
            </a:fld>
            <a:endParaRPr lang="es-ES"/>
          </a:p>
        </p:txBody>
      </p:sp>
      <p:sp>
        <p:nvSpPr>
          <p:cNvPr id="15367" name="Rectangle 11"/>
          <p:cNvSpPr>
            <a:spLocks noChangeArrowheads="1"/>
          </p:cNvSpPr>
          <p:nvPr userDrawn="1"/>
        </p:nvSpPr>
        <p:spPr bwMode="auto">
          <a:xfrm>
            <a:off x="2627315" y="1557352"/>
            <a:ext cx="6516687" cy="71437"/>
          </a:xfrm>
          <a:prstGeom prst="rect">
            <a:avLst/>
          </a:prstGeom>
          <a:gradFill rotWithShape="1">
            <a:gsLst>
              <a:gs pos="0">
                <a:schemeClr val="bg1"/>
              </a:gs>
              <a:gs pos="100000">
                <a:schemeClr val="hlink"/>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fontAlgn="base">
              <a:spcBef>
                <a:spcPct val="0"/>
              </a:spcBef>
              <a:spcAft>
                <a:spcPct val="0"/>
              </a:spcAft>
            </a:pPr>
            <a:endParaRPr lang="es-ES" sz="3600" smtClean="0">
              <a:solidFill>
                <a:srgbClr val="000000"/>
              </a:solidFill>
            </a:endParaRPr>
          </a:p>
        </p:txBody>
      </p:sp>
    </p:spTree>
    <p:extLst>
      <p:ext uri="{BB962C8B-B14F-4D97-AF65-F5344CB8AC3E}">
        <p14:creationId xmlns:p14="http://schemas.microsoft.com/office/powerpoint/2010/main" val="3027860255"/>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pitchFamily="34" charset="0"/>
        </a:defRPr>
      </a:lvl2pPr>
      <a:lvl3pPr algn="l" rtl="0" eaLnBrk="0" fontAlgn="base" hangingPunct="0">
        <a:spcBef>
          <a:spcPct val="0"/>
        </a:spcBef>
        <a:spcAft>
          <a:spcPct val="0"/>
        </a:spcAft>
        <a:defRPr sz="3600" b="1">
          <a:solidFill>
            <a:schemeClr val="tx2"/>
          </a:solidFill>
          <a:latin typeface="Arial" pitchFamily="34" charset="0"/>
        </a:defRPr>
      </a:lvl3pPr>
      <a:lvl4pPr algn="l" rtl="0" eaLnBrk="0" fontAlgn="base" hangingPunct="0">
        <a:spcBef>
          <a:spcPct val="0"/>
        </a:spcBef>
        <a:spcAft>
          <a:spcPct val="0"/>
        </a:spcAft>
        <a:defRPr sz="3600" b="1">
          <a:solidFill>
            <a:schemeClr val="tx2"/>
          </a:solidFill>
          <a:latin typeface="Arial" pitchFamily="34" charset="0"/>
        </a:defRPr>
      </a:lvl4pPr>
      <a:lvl5pPr algn="l" rtl="0" eaLnBrk="0" fontAlgn="base" hangingPunct="0">
        <a:spcBef>
          <a:spcPct val="0"/>
        </a:spcBef>
        <a:spcAft>
          <a:spcPct val="0"/>
        </a:spcAft>
        <a:defRPr sz="3600" b="1">
          <a:solidFill>
            <a:schemeClr val="tx2"/>
          </a:solidFill>
          <a:latin typeface="Arial" pitchFamily="34" charset="0"/>
        </a:defRPr>
      </a:lvl5pPr>
      <a:lvl6pPr marL="457200" algn="l" rtl="0" fontAlgn="base">
        <a:spcBef>
          <a:spcPct val="0"/>
        </a:spcBef>
        <a:spcAft>
          <a:spcPct val="0"/>
        </a:spcAft>
        <a:defRPr sz="3600" b="1">
          <a:solidFill>
            <a:schemeClr val="tx2"/>
          </a:solidFill>
          <a:latin typeface="Arial" pitchFamily="34" charset="0"/>
        </a:defRPr>
      </a:lvl6pPr>
      <a:lvl7pPr marL="914400" algn="l" rtl="0" fontAlgn="base">
        <a:spcBef>
          <a:spcPct val="0"/>
        </a:spcBef>
        <a:spcAft>
          <a:spcPct val="0"/>
        </a:spcAft>
        <a:defRPr sz="3600" b="1">
          <a:solidFill>
            <a:schemeClr val="tx2"/>
          </a:solidFill>
          <a:latin typeface="Arial" pitchFamily="34" charset="0"/>
        </a:defRPr>
      </a:lvl7pPr>
      <a:lvl8pPr marL="1371600" algn="l" rtl="0" fontAlgn="base">
        <a:spcBef>
          <a:spcPct val="0"/>
        </a:spcBef>
        <a:spcAft>
          <a:spcPct val="0"/>
        </a:spcAft>
        <a:defRPr sz="3600" b="1">
          <a:solidFill>
            <a:schemeClr val="tx2"/>
          </a:solidFill>
          <a:latin typeface="Arial" pitchFamily="34" charset="0"/>
        </a:defRPr>
      </a:lvl8pPr>
      <a:lvl9pPr marL="1828800" algn="l"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C:\Users\hp\Desktop\ppt portada.jpg"/>
          <p:cNvPicPr>
            <a:picLocks noChangeAspect="1" noChangeArrowheads="1"/>
          </p:cNvPicPr>
          <p:nvPr/>
        </p:nvPicPr>
        <p:blipFill>
          <a:blip r:embed="rId4"/>
          <a:srcRect/>
          <a:stretch>
            <a:fillRect/>
          </a:stretch>
        </p:blipFill>
        <p:spPr bwMode="auto">
          <a:xfrm>
            <a:off x="1" y="-24"/>
            <a:ext cx="9144032" cy="6858024"/>
          </a:xfrm>
          <a:prstGeom prst="rect">
            <a:avLst/>
          </a:prstGeom>
          <a:noFill/>
        </p:spPr>
      </p:pic>
      <p:sp>
        <p:nvSpPr>
          <p:cNvPr id="8" name="1 Título"/>
          <p:cNvSpPr txBox="1">
            <a:spLocks/>
          </p:cNvSpPr>
          <p:nvPr/>
        </p:nvSpPr>
        <p:spPr>
          <a:xfrm>
            <a:off x="722313" y="3786204"/>
            <a:ext cx="7772400" cy="1362075"/>
          </a:xfrm>
          <a:prstGeom prst="rect">
            <a:avLst/>
          </a:prstGeom>
        </p:spPr>
        <p:txBody>
          <a:bodyPr anchor="t"/>
          <a:lstStyle>
            <a:lvl1pPr algn="l">
              <a:defRPr sz="4000" b="1" cap="all"/>
            </a:lvl1pPr>
          </a:lstStyle>
          <a:p>
            <a:pPr>
              <a:spcBef>
                <a:spcPct val="0"/>
              </a:spcBef>
              <a:defRPr/>
            </a:pPr>
            <a:r>
              <a:rPr lang="es-ES" dirty="0" smtClean="0">
                <a:solidFill>
                  <a:prstClr val="black"/>
                </a:solidFill>
                <a:latin typeface="Calibri"/>
              </a:rPr>
              <a:t>Haga clic para modificar el estilo de título del patrón</a:t>
            </a:r>
          </a:p>
        </p:txBody>
      </p:sp>
      <p:sp>
        <p:nvSpPr>
          <p:cNvPr id="10" name="9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254039230"/>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7" y="1422400"/>
            <a:ext cx="9147175" cy="5435600"/>
            <a:chOff x="0" y="896"/>
            <a:chExt cx="5762" cy="3424"/>
          </a:xfrm>
        </p:grpSpPr>
        <p:grpSp>
          <p:nvGrpSpPr>
            <p:cNvPr id="16392" name="Group 3"/>
            <p:cNvGrpSpPr>
              <a:grpSpLocks/>
            </p:cNvGrpSpPr>
            <p:nvPr userDrawn="1"/>
          </p:nvGrpSpPr>
          <p:grpSpPr bwMode="auto">
            <a:xfrm>
              <a:off x="20" y="896"/>
              <a:ext cx="5742" cy="3424"/>
              <a:chOff x="20" y="896"/>
              <a:chExt cx="5742" cy="3424"/>
            </a:xfrm>
          </p:grpSpPr>
          <p:sp>
            <p:nvSpPr>
              <p:cNvPr id="219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9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9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9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9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9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9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20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20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20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20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20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20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grpSp>
        <p:grpSp>
          <p:nvGrpSpPr>
            <p:cNvPr id="16393" name="Group 17"/>
            <p:cNvGrpSpPr>
              <a:grpSpLocks/>
            </p:cNvGrpSpPr>
            <p:nvPr userDrawn="1"/>
          </p:nvGrpSpPr>
          <p:grpSpPr bwMode="auto">
            <a:xfrm>
              <a:off x="0" y="2291"/>
              <a:ext cx="1385" cy="1702"/>
              <a:chOff x="0" y="2291"/>
              <a:chExt cx="1385" cy="1702"/>
            </a:xfrm>
          </p:grpSpPr>
          <p:sp>
            <p:nvSpPr>
              <p:cNvPr id="2058"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5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60"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6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62"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63"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6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65"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66"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67"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68"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69"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7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7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72"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7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7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75"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7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77"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78"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79"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8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8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8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8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8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8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8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8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8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8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9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9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9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9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9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9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9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9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9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09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0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0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0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0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0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0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0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0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0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0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1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1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1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1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1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1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1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1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1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1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2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2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2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2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24"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2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2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2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2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2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30"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31"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3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3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34"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35"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36"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37"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3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39"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4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41"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42"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4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4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4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4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47"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48"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49"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5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5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5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5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5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5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5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5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5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5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6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6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6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6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6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6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6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6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6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6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7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7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7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7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7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7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7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7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7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7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8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8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8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8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8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8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8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8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8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s-ES">
                  <a:solidFill>
                    <a:srgbClr val="FFFFFF"/>
                  </a:solidFill>
                </a:endParaRPr>
              </a:p>
            </p:txBody>
          </p:sp>
          <p:sp>
            <p:nvSpPr>
              <p:cNvPr id="218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2190"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fontAlgn="base">
                  <a:spcBef>
                    <a:spcPct val="0"/>
                  </a:spcBef>
                  <a:spcAft>
                    <a:spcPct val="0"/>
                  </a:spcAft>
                  <a:defRPr/>
                </a:pPr>
                <a:endParaRPr lang="es-ES" sz="2400">
                  <a:solidFill>
                    <a:srgbClr val="FFFFFF"/>
                  </a:solidFill>
                  <a:latin typeface="Times New Roman" pitchFamily="18" charset="0"/>
                </a:endParaRPr>
              </a:p>
            </p:txBody>
          </p:sp>
          <p:sp>
            <p:nvSpPr>
              <p:cNvPr id="424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p:spPr>
            <p:txBody>
              <a:bodyPr/>
              <a:lstStyle/>
              <a:p>
                <a:pPr algn="ctr" fontAlgn="base">
                  <a:spcBef>
                    <a:spcPct val="0"/>
                  </a:spcBef>
                  <a:spcAft>
                    <a:spcPct val="0"/>
                  </a:spcAft>
                  <a:defRPr/>
                </a:pPr>
                <a:endParaRPr lang="es-ES">
                  <a:solidFill>
                    <a:srgbClr val="FFFFFF"/>
                  </a:solidFill>
                </a:endParaRPr>
              </a:p>
            </p:txBody>
          </p:sp>
          <p:sp>
            <p:nvSpPr>
              <p:cNvPr id="424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p:spPr>
            <p:txBody>
              <a:bodyPr/>
              <a:lstStyle/>
              <a:p>
                <a:pPr algn="ctr" fontAlgn="base">
                  <a:spcBef>
                    <a:spcPct val="0"/>
                  </a:spcBef>
                  <a:spcAft>
                    <a:spcPct val="0"/>
                  </a:spcAft>
                  <a:defRPr/>
                </a:pPr>
                <a:endParaRPr lang="es-ES">
                  <a:solidFill>
                    <a:srgbClr val="FFFFFF"/>
                  </a:solidFill>
                </a:endParaRPr>
              </a:p>
            </p:txBody>
          </p:sp>
        </p:grpSp>
      </p:grpSp>
      <p:sp>
        <p:nvSpPr>
          <p:cNvPr id="4249" name="Rectangle 153"/>
          <p:cNvSpPr>
            <a:spLocks noGrp="1" noRot="1" noChangeArrowheads="1"/>
          </p:cNvSpPr>
          <p:nvPr>
            <p:ph type="title"/>
          </p:nvPr>
        </p:nvSpPr>
        <p:spPr bwMode="auto">
          <a:xfrm>
            <a:off x="301627" y="228600"/>
            <a:ext cx="854075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250" name="Rectangle 154"/>
          <p:cNvSpPr>
            <a:spLocks noGrp="1" noChangeArrowheads="1"/>
          </p:cNvSpPr>
          <p:nvPr>
            <p:ph type="dt" sz="half" idx="2"/>
          </p:nvPr>
        </p:nvSpPr>
        <p:spPr bwMode="auto">
          <a:xfrm>
            <a:off x="301632" y="6245225"/>
            <a:ext cx="228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000" b="0">
                <a:solidFill>
                  <a:srgbClr val="FFFFFF"/>
                </a:solidFill>
                <a:latin typeface="Arial" pitchFamily="34" charset="0"/>
              </a:defRPr>
            </a:lvl1pPr>
          </a:lstStyle>
          <a:p>
            <a:pPr fontAlgn="base">
              <a:spcBef>
                <a:spcPct val="0"/>
              </a:spcBef>
              <a:spcAft>
                <a:spcPct val="0"/>
              </a:spcAft>
              <a:defRPr/>
            </a:pPr>
            <a:endParaRPr lang="es-ES"/>
          </a:p>
        </p:txBody>
      </p:sp>
      <p:sp>
        <p:nvSpPr>
          <p:cNvPr id="4251" name="Rectangle 15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b="0">
                <a:solidFill>
                  <a:srgbClr val="FFFFFF"/>
                </a:solidFill>
                <a:latin typeface="Arial" pitchFamily="34" charset="0"/>
              </a:defRPr>
            </a:lvl1pPr>
          </a:lstStyle>
          <a:p>
            <a:pPr algn="ctr" fontAlgn="base">
              <a:spcBef>
                <a:spcPct val="0"/>
              </a:spcBef>
              <a:spcAft>
                <a:spcPct val="0"/>
              </a:spcAft>
              <a:defRPr/>
            </a:pPr>
            <a:endParaRPr lang="es-ES"/>
          </a:p>
        </p:txBody>
      </p:sp>
      <p:sp>
        <p:nvSpPr>
          <p:cNvPr id="4252" name="Rectangle 156"/>
          <p:cNvSpPr>
            <a:spLocks noGrp="1" noChangeArrowheads="1"/>
          </p:cNvSpPr>
          <p:nvPr>
            <p:ph type="sldNum" sz="quarter" idx="4"/>
          </p:nvPr>
        </p:nvSpPr>
        <p:spPr bwMode="auto">
          <a:xfrm>
            <a:off x="6553207" y="6245225"/>
            <a:ext cx="228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b="0">
                <a:solidFill>
                  <a:srgbClr val="FFFFFF"/>
                </a:solidFill>
                <a:latin typeface="Arial" pitchFamily="34" charset="0"/>
              </a:defRPr>
            </a:lvl1pPr>
          </a:lstStyle>
          <a:p>
            <a:pPr fontAlgn="base">
              <a:spcBef>
                <a:spcPct val="0"/>
              </a:spcBef>
              <a:spcAft>
                <a:spcPct val="0"/>
              </a:spcAft>
              <a:defRPr/>
            </a:pPr>
            <a:fld id="{852DC403-40DA-4121-9158-E3C81DF76988}" type="slidenum">
              <a:rPr lang="es-ES"/>
              <a:pPr fontAlgn="base">
                <a:spcBef>
                  <a:spcPct val="0"/>
                </a:spcBef>
                <a:spcAft>
                  <a:spcPct val="0"/>
                </a:spcAft>
                <a:defRPr/>
              </a:pPr>
              <a:t>‹Nº›</a:t>
            </a:fld>
            <a:endParaRPr lang="es-ES"/>
          </a:p>
        </p:txBody>
      </p:sp>
      <p:sp>
        <p:nvSpPr>
          <p:cNvPr id="4253" name="Rectangle 157"/>
          <p:cNvSpPr>
            <a:spLocks noGrp="1" noRot="1" noChangeArrowheads="1"/>
          </p:cNvSpPr>
          <p:nvPr>
            <p:ph type="body" idx="1"/>
          </p:nvPr>
        </p:nvSpPr>
        <p:spPr bwMode="auto">
          <a:xfrm>
            <a:off x="301627" y="1600200"/>
            <a:ext cx="8540750" cy="44989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extLst>
      <p:ext uri="{BB962C8B-B14F-4D97-AF65-F5344CB8AC3E}">
        <p14:creationId xmlns:p14="http://schemas.microsoft.com/office/powerpoint/2010/main" val="948288754"/>
      </p:ext>
    </p:extLst>
  </p:cSld>
  <p:clrMap bg1="dk2" tx1="lt1" bg2="dk1" tx2="lt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Lst>
  <p:transition spd="slow"/>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E161AC08-F14A-48EF-94C6-13732C40999F}" type="slidenum">
              <a:rPr lang="en-US"/>
              <a:pPr fontAlgn="base">
                <a:spcBef>
                  <a:spcPct val="0"/>
                </a:spcBef>
                <a:spcAft>
                  <a:spcPct val="0"/>
                </a:spcAft>
                <a:defRPr/>
              </a:pPr>
              <a:t>‹Nº›</a:t>
            </a:fld>
            <a:endParaRPr lang="en-US"/>
          </a:p>
        </p:txBody>
      </p:sp>
      <p:pic>
        <p:nvPicPr>
          <p:cNvPr id="32775"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85115" y="6172200"/>
            <a:ext cx="12588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445324"/>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Lst>
  <p:txStyles>
    <p:titleStyle>
      <a:lvl1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rgbClr val="7F7F7F"/>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7F7F7F"/>
        </a:buClr>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7F7F7F"/>
        </a:buClr>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defRPr>
            </a:lvl1pPr>
          </a:lstStyle>
          <a:p>
            <a:pPr fontAlgn="base">
              <a:spcBef>
                <a:spcPct val="0"/>
              </a:spcBef>
              <a:spcAft>
                <a:spcPct val="0"/>
              </a:spcAft>
              <a:defRPr/>
            </a:pPr>
            <a:fld id="{727D8CA0-E6F7-4FD4-AC37-E93A595B1780}"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3065754599"/>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9A880679-6247-459E-8940-98DBE53CA891}" type="slidenum">
              <a:rPr lang="en-US"/>
              <a:pPr fontAlgn="base">
                <a:spcBef>
                  <a:spcPct val="0"/>
                </a:spcBef>
                <a:spcAft>
                  <a:spcPct val="0"/>
                </a:spcAft>
                <a:defRPr/>
              </a:pPr>
              <a:t>‹Nº›</a:t>
            </a:fld>
            <a:endParaRPr lang="en-US"/>
          </a:p>
        </p:txBody>
      </p:sp>
      <p:pic>
        <p:nvPicPr>
          <p:cNvPr id="20487"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85115" y="6172200"/>
            <a:ext cx="12588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099565"/>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Lst>
  <p:txStyles>
    <p:titleStyle>
      <a:lvl1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rgbClr val="7F7F7F"/>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7F7F7F"/>
        </a:buClr>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7F7F7F"/>
        </a:buClr>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21" y="365134"/>
            <a:ext cx="7886701" cy="1325563"/>
          </a:xfrm>
          <a:prstGeom prst="rect">
            <a:avLst/>
          </a:prstGeom>
        </p:spPr>
        <p:txBody>
          <a:bodyPr vert="horz" lIns="90974" tIns="45477" rIns="90974" bIns="45477"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8721" y="1825625"/>
            <a:ext cx="7886701" cy="4351338"/>
          </a:xfrm>
          <a:prstGeom prst="rect">
            <a:avLst/>
          </a:prstGeom>
        </p:spPr>
        <p:txBody>
          <a:bodyPr vert="horz" lIns="90974" tIns="45477" rIns="90974" bIns="4547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628650" y="6356738"/>
            <a:ext cx="2057400" cy="365125"/>
          </a:xfrm>
          <a:prstGeom prst="rect">
            <a:avLst/>
          </a:prstGeom>
        </p:spPr>
        <p:txBody>
          <a:bodyPr vert="horz" lIns="90974" tIns="45477" rIns="90974" bIns="45477" rtlCol="0" anchor="ctr"/>
          <a:lstStyle>
            <a:lvl1pPr algn="l">
              <a:defRPr sz="1200">
                <a:solidFill>
                  <a:schemeClr val="tx1">
                    <a:tint val="75000"/>
                  </a:schemeClr>
                </a:solidFill>
              </a:defRPr>
            </a:lvl1pPr>
          </a:lstStyle>
          <a:p>
            <a:pPr defTabSz="909699"/>
            <a:fld id="{9ECA6ED4-093C-473C-B7E4-180C9F52AFEE}" type="datetimeFigureOut">
              <a:rPr lang="es-ES" smtClean="0">
                <a:solidFill>
                  <a:prstClr val="black">
                    <a:tint val="75000"/>
                  </a:prstClr>
                </a:solidFill>
              </a:rPr>
              <a:pPr defTabSz="909699"/>
              <a:t>27/11/2015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029022" y="6356738"/>
            <a:ext cx="3086099" cy="365125"/>
          </a:xfrm>
          <a:prstGeom prst="rect">
            <a:avLst/>
          </a:prstGeom>
        </p:spPr>
        <p:txBody>
          <a:bodyPr vert="horz" lIns="90974" tIns="45477" rIns="90974" bIns="45477" rtlCol="0" anchor="ctr"/>
          <a:lstStyle>
            <a:lvl1pPr algn="ctr">
              <a:defRPr sz="1200">
                <a:solidFill>
                  <a:schemeClr val="tx1">
                    <a:tint val="75000"/>
                  </a:schemeClr>
                </a:solidFill>
              </a:defRPr>
            </a:lvl1pPr>
          </a:lstStyle>
          <a:p>
            <a:pPr defTabSz="909699"/>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457950" y="6356738"/>
            <a:ext cx="2057400" cy="365125"/>
          </a:xfrm>
          <a:prstGeom prst="rect">
            <a:avLst/>
          </a:prstGeom>
        </p:spPr>
        <p:txBody>
          <a:bodyPr vert="horz" lIns="90974" tIns="45477" rIns="90974" bIns="45477" rtlCol="0" anchor="ctr"/>
          <a:lstStyle>
            <a:lvl1pPr algn="r">
              <a:defRPr sz="1200">
                <a:solidFill>
                  <a:schemeClr val="tx1">
                    <a:tint val="75000"/>
                  </a:schemeClr>
                </a:solidFill>
              </a:defRPr>
            </a:lvl1pPr>
          </a:lstStyle>
          <a:p>
            <a:pPr defTabSz="909699"/>
            <a:fld id="{0D2FC4E0-4113-4565-B8C6-12094CF06829}" type="slidenum">
              <a:rPr lang="es-ES" smtClean="0">
                <a:solidFill>
                  <a:prstClr val="black">
                    <a:tint val="75000"/>
                  </a:prstClr>
                </a:solidFill>
              </a:rPr>
              <a:pPr defTabSz="909699"/>
              <a:t>‹Nº›</a:t>
            </a:fld>
            <a:endParaRPr lang="es-ES">
              <a:solidFill>
                <a:prstClr val="black">
                  <a:tint val="75000"/>
                </a:prstClr>
              </a:solidFill>
            </a:endParaRPr>
          </a:p>
        </p:txBody>
      </p:sp>
    </p:spTree>
    <p:extLst>
      <p:ext uri="{BB962C8B-B14F-4D97-AF65-F5344CB8AC3E}">
        <p14:creationId xmlns:p14="http://schemas.microsoft.com/office/powerpoint/2010/main" val="3418450179"/>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l" defTabSz="90969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459" indent="-227459" algn="l" defTabSz="90969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2282" indent="-227459" algn="l" defTabSz="909699"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2pPr>
      <a:lvl3pPr marL="1137123" indent="-227459" algn="l" defTabSz="90969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1974" indent="-227459" algn="l" defTabSz="9096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46813" indent="-227459" algn="l" defTabSz="9096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1661" indent="-227459" algn="l" defTabSz="9096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56535" indent="-227459" algn="l" defTabSz="9096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1378" indent="-227459" algn="l" defTabSz="9096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66231" indent="-227459" algn="l" defTabSz="9096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09699" rtl="0" eaLnBrk="1" latinLnBrk="0" hangingPunct="1">
        <a:defRPr sz="1800" kern="1200">
          <a:solidFill>
            <a:schemeClr val="tx1"/>
          </a:solidFill>
          <a:latin typeface="+mn-lt"/>
          <a:ea typeface="+mn-ea"/>
          <a:cs typeface="+mn-cs"/>
        </a:defRPr>
      </a:lvl1pPr>
      <a:lvl2pPr marL="454866" algn="l" defTabSz="909699" rtl="0" eaLnBrk="1" latinLnBrk="0" hangingPunct="1">
        <a:defRPr sz="1800" kern="1200">
          <a:solidFill>
            <a:schemeClr val="tx1"/>
          </a:solidFill>
          <a:latin typeface="+mn-lt"/>
          <a:ea typeface="+mn-ea"/>
          <a:cs typeface="+mn-cs"/>
        </a:defRPr>
      </a:lvl2pPr>
      <a:lvl3pPr marL="909699" algn="l" defTabSz="909699" rtl="0" eaLnBrk="1" latinLnBrk="0" hangingPunct="1">
        <a:defRPr sz="1800" kern="1200">
          <a:solidFill>
            <a:schemeClr val="tx1"/>
          </a:solidFill>
          <a:latin typeface="+mn-lt"/>
          <a:ea typeface="+mn-ea"/>
          <a:cs typeface="+mn-cs"/>
        </a:defRPr>
      </a:lvl3pPr>
      <a:lvl4pPr marL="1364564" algn="l" defTabSz="909699" rtl="0" eaLnBrk="1" latinLnBrk="0" hangingPunct="1">
        <a:defRPr sz="1800" kern="1200">
          <a:solidFill>
            <a:schemeClr val="tx1"/>
          </a:solidFill>
          <a:latin typeface="+mn-lt"/>
          <a:ea typeface="+mn-ea"/>
          <a:cs typeface="+mn-cs"/>
        </a:defRPr>
      </a:lvl4pPr>
      <a:lvl5pPr marL="1819398" algn="l" defTabSz="909699" rtl="0" eaLnBrk="1" latinLnBrk="0" hangingPunct="1">
        <a:defRPr sz="1800" kern="1200">
          <a:solidFill>
            <a:schemeClr val="tx1"/>
          </a:solidFill>
          <a:latin typeface="+mn-lt"/>
          <a:ea typeface="+mn-ea"/>
          <a:cs typeface="+mn-cs"/>
        </a:defRPr>
      </a:lvl5pPr>
      <a:lvl6pPr marL="2274248" algn="l" defTabSz="909699" rtl="0" eaLnBrk="1" latinLnBrk="0" hangingPunct="1">
        <a:defRPr sz="1800" kern="1200">
          <a:solidFill>
            <a:schemeClr val="tx1"/>
          </a:solidFill>
          <a:latin typeface="+mn-lt"/>
          <a:ea typeface="+mn-ea"/>
          <a:cs typeface="+mn-cs"/>
        </a:defRPr>
      </a:lvl6pPr>
      <a:lvl7pPr marL="2729124" algn="l" defTabSz="909699" rtl="0" eaLnBrk="1" latinLnBrk="0" hangingPunct="1">
        <a:defRPr sz="1800" kern="1200">
          <a:solidFill>
            <a:schemeClr val="tx1"/>
          </a:solidFill>
          <a:latin typeface="+mn-lt"/>
          <a:ea typeface="+mn-ea"/>
          <a:cs typeface="+mn-cs"/>
        </a:defRPr>
      </a:lvl7pPr>
      <a:lvl8pPr marL="3183960" algn="l" defTabSz="909699" rtl="0" eaLnBrk="1" latinLnBrk="0" hangingPunct="1">
        <a:defRPr sz="1800" kern="1200">
          <a:solidFill>
            <a:schemeClr val="tx1"/>
          </a:solidFill>
          <a:latin typeface="+mn-lt"/>
          <a:ea typeface="+mn-ea"/>
          <a:cs typeface="+mn-cs"/>
        </a:defRPr>
      </a:lvl8pPr>
      <a:lvl9pPr marL="3638806" algn="l" defTabSz="90969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C:\Users\hp\Desktop\ppt porta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722488" y="3786678"/>
            <a:ext cx="7772720" cy="1361860"/>
          </a:xfrm>
          <a:prstGeom prst="rect">
            <a:avLst/>
          </a:prstGeom>
        </p:spPr>
        <p:txBody>
          <a:bodyPr lIns="107080" tIns="53582" rIns="107080" bIns="53582"/>
          <a:lstStyle>
            <a:lvl1pPr algn="l">
              <a:defRPr sz="4000" b="1" cap="all"/>
            </a:lvl1pPr>
          </a:lstStyle>
          <a:p>
            <a:pPr defTabSz="911707">
              <a:spcBef>
                <a:spcPct val="0"/>
              </a:spcBef>
              <a:defRPr/>
            </a:pPr>
            <a:r>
              <a:rPr lang="es-ES" dirty="0" smtClean="0">
                <a:solidFill>
                  <a:prstClr val="black"/>
                </a:solidFill>
                <a:latin typeface="Calibri"/>
                <a:ea typeface="MS PGothic" pitchFamily="34" charset="-128"/>
              </a:rPr>
              <a:t>Haga clic para modificar el estilo de título del patrón</a:t>
            </a:r>
          </a:p>
        </p:txBody>
      </p:sp>
      <p:sp>
        <p:nvSpPr>
          <p:cNvPr id="10244" name="9 Marcador de título"/>
          <p:cNvSpPr>
            <a:spLocks noGrp="1"/>
          </p:cNvSpPr>
          <p:nvPr>
            <p:ph type="title"/>
          </p:nvPr>
        </p:nvSpPr>
        <p:spPr bwMode="auto">
          <a:xfrm>
            <a:off x="456603" y="275742"/>
            <a:ext cx="8230882" cy="114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080" tIns="53582" rIns="107080" bIns="53582" numCol="1" anchor="ctr" anchorCtr="0" compatLnSpc="1">
            <a:prstTxWarp prst="textNoShape">
              <a:avLst/>
            </a:prstTxWarp>
          </a:bodyPr>
          <a:lstStyle/>
          <a:p>
            <a:pPr lvl="0"/>
            <a:r>
              <a:rPr lang="es-ES" altLang="es-ES" smtClean="0"/>
              <a:t>Haga clic para modificar el estilo de título del patrón</a:t>
            </a:r>
          </a:p>
        </p:txBody>
      </p:sp>
    </p:spTree>
    <p:extLst>
      <p:ext uri="{BB962C8B-B14F-4D97-AF65-F5344CB8AC3E}">
        <p14:creationId xmlns:p14="http://schemas.microsoft.com/office/powerpoint/2010/main" val="3166636528"/>
      </p:ext>
    </p:extLst>
  </p:cSld>
  <p:clrMap bg1="lt1" tx1="dk1" bg2="lt2" tx2="dk2" accent1="accent1" accent2="accent2" accent3="accent3" accent4="accent4" accent5="accent5" accent6="accent6" hlink="hlink" folHlink="folHlink"/>
  <p:sldLayoutIdLst>
    <p:sldLayoutId id="2147484389" r:id="rId1"/>
    <p:sldLayoutId id="2147484390" r:id="rId2"/>
  </p:sldLayoutIdLst>
  <p:txStyles>
    <p:titleStyle>
      <a:lvl1pPr algn="ctr" rtl="0" eaLnBrk="0" fontAlgn="base" hangingPunct="0">
        <a:spcBef>
          <a:spcPct val="0"/>
        </a:spcBef>
        <a:spcAft>
          <a:spcPct val="0"/>
        </a:spcAft>
        <a:defRPr sz="5300" kern="1200">
          <a:solidFill>
            <a:schemeClr val="tx1"/>
          </a:solidFill>
          <a:latin typeface="+mj-lt"/>
          <a:ea typeface="+mj-ea"/>
          <a:cs typeface="+mj-cs"/>
        </a:defRPr>
      </a:lvl1pPr>
      <a:lvl2pPr algn="ctr" rtl="0" eaLnBrk="0" fontAlgn="base" hangingPunct="0">
        <a:spcBef>
          <a:spcPct val="0"/>
        </a:spcBef>
        <a:spcAft>
          <a:spcPct val="0"/>
        </a:spcAft>
        <a:defRPr sz="5300">
          <a:solidFill>
            <a:schemeClr val="tx1"/>
          </a:solidFill>
          <a:latin typeface="Calibri" pitchFamily="34" charset="0"/>
        </a:defRPr>
      </a:lvl2pPr>
      <a:lvl3pPr algn="ctr" rtl="0" eaLnBrk="0" fontAlgn="base" hangingPunct="0">
        <a:spcBef>
          <a:spcPct val="0"/>
        </a:spcBef>
        <a:spcAft>
          <a:spcPct val="0"/>
        </a:spcAft>
        <a:defRPr sz="5300">
          <a:solidFill>
            <a:schemeClr val="tx1"/>
          </a:solidFill>
          <a:latin typeface="Calibri" pitchFamily="34" charset="0"/>
        </a:defRPr>
      </a:lvl3pPr>
      <a:lvl4pPr algn="ctr" rtl="0" eaLnBrk="0" fontAlgn="base" hangingPunct="0">
        <a:spcBef>
          <a:spcPct val="0"/>
        </a:spcBef>
        <a:spcAft>
          <a:spcPct val="0"/>
        </a:spcAft>
        <a:defRPr sz="5300">
          <a:solidFill>
            <a:schemeClr val="tx1"/>
          </a:solidFill>
          <a:latin typeface="Calibri" pitchFamily="34" charset="0"/>
        </a:defRPr>
      </a:lvl4pPr>
      <a:lvl5pPr algn="ctr" rtl="0" eaLnBrk="0" fontAlgn="base" hangingPunct="0">
        <a:spcBef>
          <a:spcPct val="0"/>
        </a:spcBef>
        <a:spcAft>
          <a:spcPct val="0"/>
        </a:spcAft>
        <a:defRPr sz="5300">
          <a:solidFill>
            <a:schemeClr val="tx1"/>
          </a:solidFill>
          <a:latin typeface="Calibri" pitchFamily="34" charset="0"/>
        </a:defRPr>
      </a:lvl5pPr>
      <a:lvl6pPr marL="535386" algn="ctr" rtl="0" fontAlgn="base">
        <a:spcBef>
          <a:spcPct val="0"/>
        </a:spcBef>
        <a:spcAft>
          <a:spcPct val="0"/>
        </a:spcAft>
        <a:defRPr sz="5300">
          <a:solidFill>
            <a:schemeClr val="tx1"/>
          </a:solidFill>
          <a:latin typeface="Calibri" pitchFamily="34" charset="0"/>
        </a:defRPr>
      </a:lvl6pPr>
      <a:lvl7pPr marL="1070737" algn="ctr" rtl="0" fontAlgn="base">
        <a:spcBef>
          <a:spcPct val="0"/>
        </a:spcBef>
        <a:spcAft>
          <a:spcPct val="0"/>
        </a:spcAft>
        <a:defRPr sz="5300">
          <a:solidFill>
            <a:schemeClr val="tx1"/>
          </a:solidFill>
          <a:latin typeface="Calibri" pitchFamily="34" charset="0"/>
        </a:defRPr>
      </a:lvl7pPr>
      <a:lvl8pPr marL="1606089" algn="ctr" rtl="0" fontAlgn="base">
        <a:spcBef>
          <a:spcPct val="0"/>
        </a:spcBef>
        <a:spcAft>
          <a:spcPct val="0"/>
        </a:spcAft>
        <a:defRPr sz="5300">
          <a:solidFill>
            <a:schemeClr val="tx1"/>
          </a:solidFill>
          <a:latin typeface="Calibri" pitchFamily="34" charset="0"/>
        </a:defRPr>
      </a:lvl8pPr>
      <a:lvl9pPr marL="2141492" algn="ctr" rtl="0" fontAlgn="base">
        <a:spcBef>
          <a:spcPct val="0"/>
        </a:spcBef>
        <a:spcAft>
          <a:spcPct val="0"/>
        </a:spcAft>
        <a:defRPr sz="5300">
          <a:solidFill>
            <a:schemeClr val="tx1"/>
          </a:solidFill>
          <a:latin typeface="Calibri" pitchFamily="34" charset="0"/>
        </a:defRPr>
      </a:lvl9pPr>
    </p:titleStyle>
    <p:bodyStyle>
      <a:lvl1pPr marL="397615" indent="-397615"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65065" indent="-329726"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34457" indent="-263788"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3pPr>
      <a:lvl4pPr marL="1869781" indent="-263788"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405107" indent="-263788"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944517" indent="-267690" algn="l" defTabSz="107073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79902" indent="-267690" algn="l" defTabSz="107073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15207" indent="-267690" algn="l" defTabSz="107073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0633" indent="-267690" algn="l" defTabSz="107073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s-ES"/>
      </a:defPPr>
      <a:lvl1pPr marL="0" algn="l" defTabSz="1070737" rtl="0" eaLnBrk="1" latinLnBrk="0" hangingPunct="1">
        <a:defRPr sz="2100" kern="1200">
          <a:solidFill>
            <a:schemeClr val="tx1"/>
          </a:solidFill>
          <a:latin typeface="+mn-lt"/>
          <a:ea typeface="+mn-ea"/>
          <a:cs typeface="+mn-cs"/>
        </a:defRPr>
      </a:lvl1pPr>
      <a:lvl2pPr marL="535386" algn="l" defTabSz="1070737" rtl="0" eaLnBrk="1" latinLnBrk="0" hangingPunct="1">
        <a:defRPr sz="2100" kern="1200">
          <a:solidFill>
            <a:schemeClr val="tx1"/>
          </a:solidFill>
          <a:latin typeface="+mn-lt"/>
          <a:ea typeface="+mn-ea"/>
          <a:cs typeface="+mn-cs"/>
        </a:defRPr>
      </a:lvl2pPr>
      <a:lvl3pPr marL="1070737" algn="l" defTabSz="1070737" rtl="0" eaLnBrk="1" latinLnBrk="0" hangingPunct="1">
        <a:defRPr sz="2100" kern="1200">
          <a:solidFill>
            <a:schemeClr val="tx1"/>
          </a:solidFill>
          <a:latin typeface="+mn-lt"/>
          <a:ea typeface="+mn-ea"/>
          <a:cs typeface="+mn-cs"/>
        </a:defRPr>
      </a:lvl3pPr>
      <a:lvl4pPr marL="1606089" algn="l" defTabSz="1070737" rtl="0" eaLnBrk="1" latinLnBrk="0" hangingPunct="1">
        <a:defRPr sz="2100" kern="1200">
          <a:solidFill>
            <a:schemeClr val="tx1"/>
          </a:solidFill>
          <a:latin typeface="+mn-lt"/>
          <a:ea typeface="+mn-ea"/>
          <a:cs typeface="+mn-cs"/>
        </a:defRPr>
      </a:lvl4pPr>
      <a:lvl5pPr marL="2141492" algn="l" defTabSz="1070737" rtl="0" eaLnBrk="1" latinLnBrk="0" hangingPunct="1">
        <a:defRPr sz="2100" kern="1200">
          <a:solidFill>
            <a:schemeClr val="tx1"/>
          </a:solidFill>
          <a:latin typeface="+mn-lt"/>
          <a:ea typeface="+mn-ea"/>
          <a:cs typeface="+mn-cs"/>
        </a:defRPr>
      </a:lvl5pPr>
      <a:lvl6pPr marL="2676831" algn="l" defTabSz="1070737" rtl="0" eaLnBrk="1" latinLnBrk="0" hangingPunct="1">
        <a:defRPr sz="2100" kern="1200">
          <a:solidFill>
            <a:schemeClr val="tx1"/>
          </a:solidFill>
          <a:latin typeface="+mn-lt"/>
          <a:ea typeface="+mn-ea"/>
          <a:cs typeface="+mn-cs"/>
        </a:defRPr>
      </a:lvl6pPr>
      <a:lvl7pPr marL="3212205" algn="l" defTabSz="1070737" rtl="0" eaLnBrk="1" latinLnBrk="0" hangingPunct="1">
        <a:defRPr sz="2100" kern="1200">
          <a:solidFill>
            <a:schemeClr val="tx1"/>
          </a:solidFill>
          <a:latin typeface="+mn-lt"/>
          <a:ea typeface="+mn-ea"/>
          <a:cs typeface="+mn-cs"/>
        </a:defRPr>
      </a:lvl7pPr>
      <a:lvl8pPr marL="3747580" algn="l" defTabSz="1070737" rtl="0" eaLnBrk="1" latinLnBrk="0" hangingPunct="1">
        <a:defRPr sz="2100" kern="1200">
          <a:solidFill>
            <a:schemeClr val="tx1"/>
          </a:solidFill>
          <a:latin typeface="+mn-lt"/>
          <a:ea typeface="+mn-ea"/>
          <a:cs typeface="+mn-cs"/>
        </a:defRPr>
      </a:lvl8pPr>
      <a:lvl9pPr marL="4282954" algn="l" defTabSz="1070737"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8435"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Arial" pitchFamily="34"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defRPr>
            </a:lvl1pPr>
          </a:lstStyle>
          <a:p>
            <a:pPr fontAlgn="base">
              <a:spcBef>
                <a:spcPct val="0"/>
              </a:spcBef>
              <a:spcAft>
                <a:spcPct val="0"/>
              </a:spcAft>
              <a:defRPr/>
            </a:pPr>
            <a:fld id="{35D2D737-FAEE-48FC-A75F-309599B7D20F}"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509900610"/>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fontAlgn="base">
              <a:spcBef>
                <a:spcPct val="0"/>
              </a:spcBef>
              <a:spcAft>
                <a:spcPct val="0"/>
              </a:spcAft>
              <a:defRPr/>
            </a:pPr>
            <a:fld id="{862778DD-CEFA-4318-A842-4C7024239D3F}"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2148457072"/>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3399"/>
            </a:gs>
          </a:gsLst>
          <a:lin ang="5400000" scaled="1"/>
        </a:gra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bwMode="auto">
          <a:xfrm>
            <a:off x="407988" y="76200"/>
            <a:ext cx="8328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s-ES" smtClean="0"/>
              <a:t>Click to edit Master title style</a:t>
            </a:r>
          </a:p>
        </p:txBody>
      </p:sp>
      <p:sp>
        <p:nvSpPr>
          <p:cNvPr id="35843" name="Rectangle 4"/>
          <p:cNvSpPr>
            <a:spLocks noGrp="1" noChangeArrowheads="1"/>
          </p:cNvSpPr>
          <p:nvPr>
            <p:ph type="body" idx="1"/>
          </p:nvPr>
        </p:nvSpPr>
        <p:spPr bwMode="auto">
          <a:xfrm>
            <a:off x="407988" y="1312863"/>
            <a:ext cx="83280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sp>
        <p:nvSpPr>
          <p:cNvPr id="231432" name="Rectangle 8"/>
          <p:cNvSpPr>
            <a:spLocks noGrp="1" noChangeArrowheads="1"/>
          </p:cNvSpPr>
          <p:nvPr>
            <p:ph type="sldNum" sz="quarter" idx="4"/>
          </p:nvPr>
        </p:nvSpPr>
        <p:spPr bwMode="auto">
          <a:xfrm>
            <a:off x="7010400" y="0"/>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1">
                <a:solidFill>
                  <a:srgbClr val="FFFFFF"/>
                </a:solidFill>
                <a:latin typeface="Arial" charset="0"/>
                <a:ea typeface="+mn-ea"/>
              </a:defRPr>
            </a:lvl1pPr>
          </a:lstStyle>
          <a:p>
            <a:pPr fontAlgn="base">
              <a:spcBef>
                <a:spcPct val="0"/>
              </a:spcBef>
              <a:spcAft>
                <a:spcPct val="0"/>
              </a:spcAft>
              <a:defRPr/>
            </a:pPr>
            <a:fld id="{CC4B5554-B7D7-4BC3-BC74-52EA827B82E4}" type="slidenum">
              <a:rPr lang="en-US"/>
              <a:pPr fontAlgn="base">
                <a:spcBef>
                  <a:spcPct val="0"/>
                </a:spcBef>
                <a:spcAft>
                  <a:spcPct val="0"/>
                </a:spcAft>
                <a:defRPr/>
              </a:pPr>
              <a:t>‹Nº›</a:t>
            </a:fld>
            <a:endParaRPr lang="en-US"/>
          </a:p>
        </p:txBody>
      </p:sp>
      <p:pic>
        <p:nvPicPr>
          <p:cNvPr id="35845" name="Picture 11" descr="ginec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16821" b="17337"/>
          <a:stretch>
            <a:fillRect/>
          </a:stretch>
        </p:blipFill>
        <p:spPr bwMode="auto">
          <a:xfrm>
            <a:off x="8002588" y="5724525"/>
            <a:ext cx="114141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189136"/>
      </p:ext>
    </p:extLst>
  </p:cSld>
  <p:clrMap bg1="dk2" tx1="lt1" bg2="dk1" tx2="lt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Lst>
  <p:hf hdr="0" ftr="0" dt="0"/>
  <p:txStyles>
    <p:titleStyle>
      <a:lvl1pPr algn="l" rtl="0" eaLnBrk="0" fontAlgn="base" hangingPunct="0">
        <a:spcBef>
          <a:spcPct val="0"/>
        </a:spcBef>
        <a:spcAft>
          <a:spcPct val="0"/>
        </a:spcAft>
        <a:defRPr sz="3200" b="1">
          <a:solidFill>
            <a:schemeClr val="folHlink"/>
          </a:solidFill>
          <a:latin typeface="+mj-lt"/>
          <a:ea typeface="MS PGothic" pitchFamily="34" charset="-128"/>
          <a:cs typeface="+mj-cs"/>
        </a:defRPr>
      </a:lvl1pPr>
      <a:lvl2pPr algn="l" rtl="0" eaLnBrk="0" fontAlgn="base" hangingPunct="0">
        <a:spcBef>
          <a:spcPct val="0"/>
        </a:spcBef>
        <a:spcAft>
          <a:spcPct val="0"/>
        </a:spcAft>
        <a:defRPr sz="3200" b="1">
          <a:solidFill>
            <a:schemeClr val="folHlink"/>
          </a:solidFill>
          <a:latin typeface="Arial" charset="0"/>
          <a:ea typeface="MS PGothic" pitchFamily="34" charset="-128"/>
        </a:defRPr>
      </a:lvl2pPr>
      <a:lvl3pPr algn="l" rtl="0" eaLnBrk="0" fontAlgn="base" hangingPunct="0">
        <a:spcBef>
          <a:spcPct val="0"/>
        </a:spcBef>
        <a:spcAft>
          <a:spcPct val="0"/>
        </a:spcAft>
        <a:defRPr sz="3200" b="1">
          <a:solidFill>
            <a:schemeClr val="folHlink"/>
          </a:solidFill>
          <a:latin typeface="Arial" charset="0"/>
          <a:ea typeface="MS PGothic" pitchFamily="34" charset="-128"/>
        </a:defRPr>
      </a:lvl3pPr>
      <a:lvl4pPr algn="l" rtl="0" eaLnBrk="0" fontAlgn="base" hangingPunct="0">
        <a:spcBef>
          <a:spcPct val="0"/>
        </a:spcBef>
        <a:spcAft>
          <a:spcPct val="0"/>
        </a:spcAft>
        <a:defRPr sz="3200" b="1">
          <a:solidFill>
            <a:schemeClr val="folHlink"/>
          </a:solidFill>
          <a:latin typeface="Arial" charset="0"/>
          <a:ea typeface="MS PGothic" pitchFamily="34" charset="-128"/>
        </a:defRPr>
      </a:lvl4pPr>
      <a:lvl5pPr algn="l" rtl="0" eaLnBrk="0" fontAlgn="base" hangingPunct="0">
        <a:spcBef>
          <a:spcPct val="0"/>
        </a:spcBef>
        <a:spcAft>
          <a:spcPct val="0"/>
        </a:spcAft>
        <a:defRPr sz="3200" b="1">
          <a:solidFill>
            <a:schemeClr val="folHlink"/>
          </a:solidFill>
          <a:latin typeface="Arial" charset="0"/>
          <a:ea typeface="MS PGothic" pitchFamily="34" charset="-128"/>
        </a:defRPr>
      </a:lvl5pPr>
      <a:lvl6pPr marL="457200" algn="l" rtl="0" fontAlgn="base">
        <a:spcBef>
          <a:spcPct val="0"/>
        </a:spcBef>
        <a:spcAft>
          <a:spcPct val="0"/>
        </a:spcAft>
        <a:defRPr sz="3200" b="1">
          <a:solidFill>
            <a:schemeClr val="folHlink"/>
          </a:solidFill>
          <a:latin typeface="Arial" charset="0"/>
          <a:ea typeface="ＭＳ Ｐゴシック" charset="-128"/>
        </a:defRPr>
      </a:lvl6pPr>
      <a:lvl7pPr marL="914400" algn="l" rtl="0" fontAlgn="base">
        <a:spcBef>
          <a:spcPct val="0"/>
        </a:spcBef>
        <a:spcAft>
          <a:spcPct val="0"/>
        </a:spcAft>
        <a:defRPr sz="3200" b="1">
          <a:solidFill>
            <a:schemeClr val="folHlink"/>
          </a:solidFill>
          <a:latin typeface="Arial" charset="0"/>
          <a:ea typeface="ＭＳ Ｐゴシック" charset="-128"/>
        </a:defRPr>
      </a:lvl7pPr>
      <a:lvl8pPr marL="1371600" algn="l" rtl="0" fontAlgn="base">
        <a:spcBef>
          <a:spcPct val="0"/>
        </a:spcBef>
        <a:spcAft>
          <a:spcPct val="0"/>
        </a:spcAft>
        <a:defRPr sz="3200" b="1">
          <a:solidFill>
            <a:schemeClr val="folHlink"/>
          </a:solidFill>
          <a:latin typeface="Arial" charset="0"/>
          <a:ea typeface="ＭＳ Ｐゴシック" charset="-128"/>
        </a:defRPr>
      </a:lvl8pPr>
      <a:lvl9pPr marL="1828800" algn="l" rtl="0" fontAlgn="base">
        <a:spcBef>
          <a:spcPct val="0"/>
        </a:spcBef>
        <a:spcAft>
          <a:spcPct val="0"/>
        </a:spcAft>
        <a:defRPr sz="3200" b="1">
          <a:solidFill>
            <a:schemeClr val="folHlink"/>
          </a:solidFill>
          <a:latin typeface="Arial" charset="0"/>
          <a:ea typeface="ＭＳ Ｐゴシック" charset="-128"/>
        </a:defRPr>
      </a:lvl9pPr>
    </p:titleStyle>
    <p:bodyStyle>
      <a:lvl1pPr marL="228600" indent="-228600" algn="l" rtl="0" eaLnBrk="0" fontAlgn="base" hangingPunct="0">
        <a:spcBef>
          <a:spcPct val="30000"/>
        </a:spcBef>
        <a:spcAft>
          <a:spcPct val="0"/>
        </a:spcAft>
        <a:buClr>
          <a:schemeClr val="folHlink"/>
        </a:buClr>
        <a:buChar char="•"/>
        <a:defRPr sz="2800" b="1">
          <a:solidFill>
            <a:schemeClr val="tx1"/>
          </a:solidFill>
          <a:latin typeface="+mn-lt"/>
          <a:ea typeface="MS PGothic" pitchFamily="34" charset="-128"/>
          <a:cs typeface="+mn-cs"/>
        </a:defRPr>
      </a:lvl1pPr>
      <a:lvl2pPr marL="628650" indent="-285750" algn="l" rtl="0" eaLnBrk="0" fontAlgn="base" hangingPunct="0">
        <a:spcBef>
          <a:spcPct val="30000"/>
        </a:spcBef>
        <a:spcAft>
          <a:spcPct val="0"/>
        </a:spcAft>
        <a:buClr>
          <a:schemeClr val="folHlink"/>
        </a:buClr>
        <a:buChar char="–"/>
        <a:defRPr sz="2600" b="1">
          <a:solidFill>
            <a:schemeClr val="tx1"/>
          </a:solidFill>
          <a:latin typeface="+mn-lt"/>
          <a:ea typeface="MS PGothic" pitchFamily="34" charset="-128"/>
        </a:defRPr>
      </a:lvl2pPr>
      <a:lvl3pPr marL="971550" indent="-228600" algn="l" rtl="0" eaLnBrk="0" fontAlgn="base" hangingPunct="0">
        <a:spcBef>
          <a:spcPct val="30000"/>
        </a:spcBef>
        <a:spcAft>
          <a:spcPct val="0"/>
        </a:spcAft>
        <a:buClr>
          <a:schemeClr val="folHlink"/>
        </a:buClr>
        <a:buChar char="•"/>
        <a:defRPr sz="2400" b="1">
          <a:solidFill>
            <a:schemeClr val="tx1"/>
          </a:solidFill>
          <a:latin typeface="+mn-lt"/>
          <a:ea typeface="MS PGothic" pitchFamily="34" charset="-128"/>
        </a:defRPr>
      </a:lvl3pPr>
      <a:lvl4pPr marL="1314450" indent="-228600" algn="l" rtl="0" eaLnBrk="0" fontAlgn="base" hangingPunct="0">
        <a:spcBef>
          <a:spcPct val="30000"/>
        </a:spcBef>
        <a:spcAft>
          <a:spcPct val="0"/>
        </a:spcAft>
        <a:buClr>
          <a:schemeClr val="folHlink"/>
        </a:buClr>
        <a:buChar char="–"/>
        <a:defRPr sz="2200" b="1">
          <a:solidFill>
            <a:schemeClr val="tx1"/>
          </a:solidFill>
          <a:latin typeface="+mn-lt"/>
          <a:ea typeface="MS PGothic" pitchFamily="34" charset="-128"/>
        </a:defRPr>
      </a:lvl4pPr>
      <a:lvl5pPr marL="1657350" indent="-228600" algn="l" rtl="0" eaLnBrk="0" fontAlgn="base" hangingPunct="0">
        <a:spcBef>
          <a:spcPct val="30000"/>
        </a:spcBef>
        <a:spcAft>
          <a:spcPct val="0"/>
        </a:spcAft>
        <a:buClr>
          <a:schemeClr val="folHlink"/>
        </a:buClr>
        <a:buChar char="•"/>
        <a:defRPr sz="2000" b="1">
          <a:solidFill>
            <a:schemeClr val="tx1"/>
          </a:solidFill>
          <a:latin typeface="+mn-lt"/>
          <a:ea typeface="MS PGothic" pitchFamily="34" charset="-128"/>
        </a:defRPr>
      </a:lvl5pPr>
      <a:lvl6pPr marL="2114550" indent="-228600" algn="l" rtl="0" fontAlgn="base">
        <a:spcBef>
          <a:spcPct val="30000"/>
        </a:spcBef>
        <a:spcAft>
          <a:spcPct val="0"/>
        </a:spcAft>
        <a:buClr>
          <a:schemeClr val="folHlink"/>
        </a:buClr>
        <a:buChar char="•"/>
        <a:defRPr sz="2000" b="1">
          <a:solidFill>
            <a:schemeClr val="tx1"/>
          </a:solidFill>
          <a:latin typeface="+mn-lt"/>
          <a:ea typeface="+mn-ea"/>
        </a:defRPr>
      </a:lvl6pPr>
      <a:lvl7pPr marL="2571750" indent="-228600" algn="l" rtl="0" fontAlgn="base">
        <a:spcBef>
          <a:spcPct val="30000"/>
        </a:spcBef>
        <a:spcAft>
          <a:spcPct val="0"/>
        </a:spcAft>
        <a:buClr>
          <a:schemeClr val="folHlink"/>
        </a:buClr>
        <a:buChar char="•"/>
        <a:defRPr sz="2000" b="1">
          <a:solidFill>
            <a:schemeClr val="tx1"/>
          </a:solidFill>
          <a:latin typeface="+mn-lt"/>
          <a:ea typeface="+mn-ea"/>
        </a:defRPr>
      </a:lvl7pPr>
      <a:lvl8pPr marL="3028950" indent="-228600" algn="l" rtl="0" fontAlgn="base">
        <a:spcBef>
          <a:spcPct val="30000"/>
        </a:spcBef>
        <a:spcAft>
          <a:spcPct val="0"/>
        </a:spcAft>
        <a:buClr>
          <a:schemeClr val="folHlink"/>
        </a:buClr>
        <a:buChar char="•"/>
        <a:defRPr sz="2000" b="1">
          <a:solidFill>
            <a:schemeClr val="tx1"/>
          </a:solidFill>
          <a:latin typeface="+mn-lt"/>
          <a:ea typeface="+mn-ea"/>
        </a:defRPr>
      </a:lvl8pPr>
      <a:lvl9pPr marL="3486150" indent="-228600" algn="l" rtl="0" fontAlgn="base">
        <a:spcBef>
          <a:spcPct val="30000"/>
        </a:spcBef>
        <a:spcAft>
          <a:spcPct val="0"/>
        </a:spcAft>
        <a:buClr>
          <a:schemeClr val="folHlink"/>
        </a:buClr>
        <a:buChar char="•"/>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C:\Users\hp\Desktop\ppt portada.jpg"/>
          <p:cNvPicPr>
            <a:picLocks noChangeAspect="1" noChangeArrowheads="1"/>
          </p:cNvPicPr>
          <p:nvPr/>
        </p:nvPicPr>
        <p:blipFill>
          <a:blip r:embed="rId5"/>
          <a:srcRect/>
          <a:stretch>
            <a:fillRect/>
          </a:stretch>
        </p:blipFill>
        <p:spPr bwMode="auto">
          <a:xfrm>
            <a:off x="0" y="-24"/>
            <a:ext cx="9144032" cy="6858024"/>
          </a:xfrm>
          <a:prstGeom prst="rect">
            <a:avLst/>
          </a:prstGeom>
          <a:noFill/>
        </p:spPr>
      </p:pic>
      <p:sp>
        <p:nvSpPr>
          <p:cNvPr id="8" name="1 Título"/>
          <p:cNvSpPr txBox="1">
            <a:spLocks/>
          </p:cNvSpPr>
          <p:nvPr/>
        </p:nvSpPr>
        <p:spPr>
          <a:xfrm>
            <a:off x="722313" y="3786190"/>
            <a:ext cx="7772400" cy="1362075"/>
          </a:xfrm>
          <a:prstGeom prst="rect">
            <a:avLst/>
          </a:prstGeom>
        </p:spPr>
        <p:txBody>
          <a:bodyPr anchor="t"/>
          <a:lstStyle>
            <a:lvl1pPr algn="l">
              <a:defRPr sz="4000" b="1" cap="all"/>
            </a:lvl1pPr>
          </a:lstStyle>
          <a:p>
            <a:pPr>
              <a:spcBef>
                <a:spcPct val="0"/>
              </a:spcBef>
              <a:defRPr/>
            </a:pPr>
            <a:r>
              <a:rPr lang="es-ES" dirty="0" smtClean="0">
                <a:solidFill>
                  <a:prstClr val="black"/>
                </a:solidFill>
                <a:latin typeface="Calibri"/>
              </a:rPr>
              <a:t>Haga clic para modificar el estilo de título del patrón</a:t>
            </a:r>
          </a:p>
        </p:txBody>
      </p:sp>
      <p:sp>
        <p:nvSpPr>
          <p:cNvPr id="10" name="9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137681296"/>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C:\Users\hp\Desktop\ppt portada.jpg"/>
          <p:cNvPicPr>
            <a:picLocks noChangeAspect="1" noChangeArrowheads="1"/>
          </p:cNvPicPr>
          <p:nvPr/>
        </p:nvPicPr>
        <p:blipFill>
          <a:blip r:embed="rId4"/>
          <a:srcRect/>
          <a:stretch>
            <a:fillRect/>
          </a:stretch>
        </p:blipFill>
        <p:spPr bwMode="auto">
          <a:xfrm>
            <a:off x="1" y="-24"/>
            <a:ext cx="9144032" cy="6858024"/>
          </a:xfrm>
          <a:prstGeom prst="rect">
            <a:avLst/>
          </a:prstGeom>
          <a:noFill/>
        </p:spPr>
      </p:pic>
      <p:sp>
        <p:nvSpPr>
          <p:cNvPr id="8" name="1 Título"/>
          <p:cNvSpPr txBox="1">
            <a:spLocks/>
          </p:cNvSpPr>
          <p:nvPr/>
        </p:nvSpPr>
        <p:spPr>
          <a:xfrm>
            <a:off x="722313" y="3786204"/>
            <a:ext cx="7772400" cy="1362075"/>
          </a:xfrm>
          <a:prstGeom prst="rect">
            <a:avLst/>
          </a:prstGeom>
        </p:spPr>
        <p:txBody>
          <a:bodyPr anchor="t"/>
          <a:lstStyle>
            <a:lvl1pPr algn="l">
              <a:defRPr sz="4000" b="1" cap="all"/>
            </a:lvl1pPr>
          </a:lstStyle>
          <a:p>
            <a:pPr>
              <a:spcBef>
                <a:spcPct val="0"/>
              </a:spcBef>
              <a:defRPr/>
            </a:pPr>
            <a:r>
              <a:rPr lang="es-ES" dirty="0" smtClean="0">
                <a:solidFill>
                  <a:prstClr val="black"/>
                </a:solidFill>
                <a:latin typeface="Calibri"/>
              </a:rPr>
              <a:t>Haga clic para modificar el estilo de título del patrón</a:t>
            </a:r>
          </a:p>
        </p:txBody>
      </p:sp>
      <p:sp>
        <p:nvSpPr>
          <p:cNvPr id="10" name="9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336857181"/>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1422400"/>
            <a:ext cx="9147175" cy="5435600"/>
            <a:chOff x="0" y="896"/>
            <a:chExt cx="5762" cy="3424"/>
          </a:xfrm>
        </p:grpSpPr>
        <p:grpSp>
          <p:nvGrpSpPr>
            <p:cNvPr id="15368" name="Group 3"/>
            <p:cNvGrpSpPr>
              <a:grpSpLocks/>
            </p:cNvGrpSpPr>
            <p:nvPr userDrawn="1"/>
          </p:nvGrpSpPr>
          <p:grpSpPr bwMode="auto">
            <a:xfrm>
              <a:off x="20" y="896"/>
              <a:ext cx="5742" cy="3424"/>
              <a:chOff x="20" y="896"/>
              <a:chExt cx="5742" cy="3424"/>
            </a:xfrm>
          </p:grpSpPr>
          <p:sp>
            <p:nvSpPr>
              <p:cNvPr id="15505"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06"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07"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08"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09"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0"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1"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2"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3"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4"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5"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6"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7"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grpSp>
        <p:grpSp>
          <p:nvGrpSpPr>
            <p:cNvPr id="15369" name="Group 17"/>
            <p:cNvGrpSpPr>
              <a:grpSpLocks/>
            </p:cNvGrpSpPr>
            <p:nvPr userDrawn="1"/>
          </p:nvGrpSpPr>
          <p:grpSpPr bwMode="auto">
            <a:xfrm>
              <a:off x="0" y="2291"/>
              <a:ext cx="1385" cy="1702"/>
              <a:chOff x="0" y="2291"/>
              <a:chExt cx="1385" cy="1702"/>
            </a:xfrm>
          </p:grpSpPr>
          <p:sp>
            <p:nvSpPr>
              <p:cNvPr id="15370"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1"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2"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3"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4"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5"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6"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7"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8"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9"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0"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1"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2"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3"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4"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5"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6"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7"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8"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9"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0"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1"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2"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3"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4"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5"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6"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7"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8"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9"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0"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1"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2"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3"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4"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5"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6"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7"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8"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9"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0"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1"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2"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3"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4"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5"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6"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7"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8"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9"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0"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1"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2"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3"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4"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5"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6"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7"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8"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9"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0"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1"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2"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3"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34"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5"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6"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7"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8"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9"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0"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1"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2"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3"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4"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5"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6"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7"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8"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9"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0"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1"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2"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3"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4"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5"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6"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7"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8"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9"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0"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1"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2"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3"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4"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5"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6"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7"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8"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9"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0"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1"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2"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3"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4"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5"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6"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7"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8"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9"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0"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1"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2"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3"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4"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5"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6"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7"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8"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9"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90"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1"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2"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3"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4"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5"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6"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7"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8"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9"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500"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501"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02"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424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defRPr/>
                </a:pPr>
                <a:endParaRPr lang="es-ES">
                  <a:solidFill>
                    <a:srgbClr val="FFFFFF"/>
                  </a:solidFill>
                </a:endParaRPr>
              </a:p>
            </p:txBody>
          </p:sp>
          <p:sp>
            <p:nvSpPr>
              <p:cNvPr id="424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defRPr/>
                </a:pPr>
                <a:endParaRPr lang="es-ES">
                  <a:solidFill>
                    <a:srgbClr val="FFFFFF"/>
                  </a:solidFill>
                </a:endParaRPr>
              </a:p>
            </p:txBody>
          </p:sp>
        </p:grpSp>
      </p:grpSp>
      <p:sp>
        <p:nvSpPr>
          <p:cNvPr id="4249"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250"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rgbClr val="FFFFFF"/>
                </a:solidFill>
                <a:latin typeface="Arial" pitchFamily="34" charset="0"/>
              </a:defRPr>
            </a:lvl1pPr>
          </a:lstStyle>
          <a:p>
            <a:pPr fontAlgn="base">
              <a:spcBef>
                <a:spcPct val="0"/>
              </a:spcBef>
              <a:spcAft>
                <a:spcPct val="0"/>
              </a:spcAft>
              <a:defRPr/>
            </a:pPr>
            <a:endParaRPr lang="es-ES"/>
          </a:p>
        </p:txBody>
      </p:sp>
      <p:sp>
        <p:nvSpPr>
          <p:cNvPr id="4251"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FFFFFF"/>
                </a:solidFill>
                <a:latin typeface="Arial" pitchFamily="34" charset="0"/>
              </a:defRPr>
            </a:lvl1pPr>
          </a:lstStyle>
          <a:p>
            <a:pPr fontAlgn="base">
              <a:spcBef>
                <a:spcPct val="0"/>
              </a:spcBef>
              <a:spcAft>
                <a:spcPct val="0"/>
              </a:spcAft>
              <a:defRPr/>
            </a:pPr>
            <a:endParaRPr lang="es-ES"/>
          </a:p>
        </p:txBody>
      </p:sp>
      <p:sp>
        <p:nvSpPr>
          <p:cNvPr id="4252"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latin typeface="Arial" pitchFamily="34" charset="0"/>
              </a:defRPr>
            </a:lvl1pPr>
          </a:lstStyle>
          <a:p>
            <a:pPr fontAlgn="base">
              <a:spcBef>
                <a:spcPct val="0"/>
              </a:spcBef>
              <a:spcAft>
                <a:spcPct val="0"/>
              </a:spcAft>
              <a:defRPr/>
            </a:pPr>
            <a:fld id="{1291BD15-719D-4A6D-90B0-A91F389F92AB}" type="slidenum">
              <a:rPr lang="es-ES"/>
              <a:pPr fontAlgn="base">
                <a:spcBef>
                  <a:spcPct val="0"/>
                </a:spcBef>
                <a:spcAft>
                  <a:spcPct val="0"/>
                </a:spcAft>
                <a:defRPr/>
              </a:pPr>
              <a:t>‹Nº›</a:t>
            </a:fld>
            <a:endParaRPr lang="es-ES"/>
          </a:p>
        </p:txBody>
      </p:sp>
      <p:sp>
        <p:nvSpPr>
          <p:cNvPr id="4253"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extLst>
      <p:ext uri="{BB962C8B-B14F-4D97-AF65-F5344CB8AC3E}">
        <p14:creationId xmlns:p14="http://schemas.microsoft.com/office/powerpoint/2010/main" val="1846410141"/>
      </p:ext>
    </p:extLst>
  </p:cSld>
  <p:clrMap bg1="dk2" tx1="lt1" bg2="dk1" tx2="lt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 id="2147484446" r:id="rId12"/>
    <p:sldLayoutId id="2147484447"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1422400"/>
            <a:ext cx="9147175" cy="5435600"/>
            <a:chOff x="0" y="896"/>
            <a:chExt cx="5762" cy="3424"/>
          </a:xfrm>
        </p:grpSpPr>
        <p:grpSp>
          <p:nvGrpSpPr>
            <p:cNvPr id="15368" name="Group 3"/>
            <p:cNvGrpSpPr>
              <a:grpSpLocks/>
            </p:cNvGrpSpPr>
            <p:nvPr userDrawn="1"/>
          </p:nvGrpSpPr>
          <p:grpSpPr bwMode="auto">
            <a:xfrm>
              <a:off x="20" y="896"/>
              <a:ext cx="5742" cy="3424"/>
              <a:chOff x="20" y="896"/>
              <a:chExt cx="5742" cy="3424"/>
            </a:xfrm>
          </p:grpSpPr>
          <p:sp>
            <p:nvSpPr>
              <p:cNvPr id="15505"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06"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07"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08"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09"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0"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1"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2"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3"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4"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5"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6"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17"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grpSp>
        <p:grpSp>
          <p:nvGrpSpPr>
            <p:cNvPr id="15369" name="Group 17"/>
            <p:cNvGrpSpPr>
              <a:grpSpLocks/>
            </p:cNvGrpSpPr>
            <p:nvPr userDrawn="1"/>
          </p:nvGrpSpPr>
          <p:grpSpPr bwMode="auto">
            <a:xfrm>
              <a:off x="0" y="2291"/>
              <a:ext cx="1385" cy="1702"/>
              <a:chOff x="0" y="2291"/>
              <a:chExt cx="1385" cy="1702"/>
            </a:xfrm>
          </p:grpSpPr>
          <p:sp>
            <p:nvSpPr>
              <p:cNvPr id="15370"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1"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2"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3"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4"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5"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6"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7"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8"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79"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0"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1"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2"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3"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4"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5"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6"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7"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8"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89"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0"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1"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2"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3"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4"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5"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6"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7"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8"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399"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0"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1"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2"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3"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4"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5"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6"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7"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8"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09"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0"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1"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2"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3"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4"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5"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6"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7"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8"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19"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0"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1"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2"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3"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4"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5"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6"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7"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8"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29"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0"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1"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2"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3"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34"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5"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6"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7"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8"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39"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0"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1"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2"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3"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4"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5"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6"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7"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8"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49"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0"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1"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2"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3"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4"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5"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6"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7"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8"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59"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0"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1"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2"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3"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4"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5"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6"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7"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8"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69"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0"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1"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2"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3"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4"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5"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6"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7"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8"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79"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0"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1"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2"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3"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4"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5"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6"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7"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8"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89"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490"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1"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2"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3"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4"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5"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6"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7"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8"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499"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500"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15501"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15502"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FFFFFF"/>
                  </a:solidFill>
                  <a:latin typeface="Arial" pitchFamily="34" charset="0"/>
                </a:endParaRPr>
              </a:p>
            </p:txBody>
          </p:sp>
          <p:sp>
            <p:nvSpPr>
              <p:cNvPr id="424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defRPr/>
                </a:pPr>
                <a:endParaRPr lang="es-ES">
                  <a:solidFill>
                    <a:srgbClr val="FFFFFF"/>
                  </a:solidFill>
                </a:endParaRPr>
              </a:p>
            </p:txBody>
          </p:sp>
          <p:sp>
            <p:nvSpPr>
              <p:cNvPr id="424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defRPr/>
                </a:pPr>
                <a:endParaRPr lang="es-ES">
                  <a:solidFill>
                    <a:srgbClr val="FFFFFF"/>
                  </a:solidFill>
                </a:endParaRPr>
              </a:p>
            </p:txBody>
          </p:sp>
        </p:grpSp>
      </p:grpSp>
      <p:sp>
        <p:nvSpPr>
          <p:cNvPr id="4249"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250"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rgbClr val="FFFFFF"/>
                </a:solidFill>
                <a:latin typeface="Arial" pitchFamily="34" charset="0"/>
              </a:defRPr>
            </a:lvl1pPr>
          </a:lstStyle>
          <a:p>
            <a:pPr fontAlgn="base">
              <a:spcBef>
                <a:spcPct val="0"/>
              </a:spcBef>
              <a:spcAft>
                <a:spcPct val="0"/>
              </a:spcAft>
              <a:defRPr/>
            </a:pPr>
            <a:endParaRPr lang="es-ES"/>
          </a:p>
        </p:txBody>
      </p:sp>
      <p:sp>
        <p:nvSpPr>
          <p:cNvPr id="4251"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FFFFFF"/>
                </a:solidFill>
                <a:latin typeface="Arial" pitchFamily="34" charset="0"/>
              </a:defRPr>
            </a:lvl1pPr>
          </a:lstStyle>
          <a:p>
            <a:pPr fontAlgn="base">
              <a:spcBef>
                <a:spcPct val="0"/>
              </a:spcBef>
              <a:spcAft>
                <a:spcPct val="0"/>
              </a:spcAft>
              <a:defRPr/>
            </a:pPr>
            <a:endParaRPr lang="es-ES"/>
          </a:p>
        </p:txBody>
      </p:sp>
      <p:sp>
        <p:nvSpPr>
          <p:cNvPr id="4252"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latin typeface="Arial" pitchFamily="34" charset="0"/>
              </a:defRPr>
            </a:lvl1pPr>
          </a:lstStyle>
          <a:p>
            <a:pPr fontAlgn="base">
              <a:spcBef>
                <a:spcPct val="0"/>
              </a:spcBef>
              <a:spcAft>
                <a:spcPct val="0"/>
              </a:spcAft>
              <a:defRPr/>
            </a:pPr>
            <a:fld id="{C5A89183-B446-4E5D-8B0E-C5FE8196BA17}" type="slidenum">
              <a:rPr lang="es-ES"/>
              <a:pPr fontAlgn="base">
                <a:spcBef>
                  <a:spcPct val="0"/>
                </a:spcBef>
                <a:spcAft>
                  <a:spcPct val="0"/>
                </a:spcAft>
                <a:defRPr/>
              </a:pPr>
              <a:t>‹Nº›</a:t>
            </a:fld>
            <a:endParaRPr lang="es-ES"/>
          </a:p>
        </p:txBody>
      </p:sp>
      <p:sp>
        <p:nvSpPr>
          <p:cNvPr id="4253"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extLst>
      <p:ext uri="{BB962C8B-B14F-4D97-AF65-F5344CB8AC3E}">
        <p14:creationId xmlns:p14="http://schemas.microsoft.com/office/powerpoint/2010/main" val="2145210694"/>
      </p:ext>
    </p:extLst>
  </p:cSld>
  <p:clrMap bg1="dk2" tx1="lt1" bg2="dk1" tx2="lt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Arial" pitchFamily="34"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defRPr>
            </a:lvl1pPr>
          </a:lstStyle>
          <a:p>
            <a:pPr fontAlgn="base">
              <a:spcBef>
                <a:spcPct val="0"/>
              </a:spcBef>
              <a:spcAft>
                <a:spcPct val="0"/>
              </a:spcAft>
              <a:defRPr/>
            </a:pPr>
            <a:fld id="{35D2D737-FAEE-48FC-A75F-309599B7D20F}"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1307247854"/>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7"/>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Arial"/>
                <a:sym typeface="Arial"/>
                <a:rtl val="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Arial"/>
                <a:sym typeface="Arial"/>
                <a:rtl val="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Arial"/>
                <a:sym typeface="Arial"/>
                <a:rtl val="0"/>
              </a:defRPr>
            </a:lvl1pPr>
          </a:lstStyle>
          <a:p>
            <a:pPr fontAlgn="base">
              <a:spcBef>
                <a:spcPct val="0"/>
              </a:spcBef>
              <a:spcAft>
                <a:spcPct val="0"/>
              </a:spcAft>
              <a:defRPr/>
            </a:pPr>
            <a:fld id="{67A53C96-343D-4801-9EA8-DF2160E99C65}" type="slidenum">
              <a:rPr lang="en-US"/>
              <a:pPr fontAlgn="base">
                <a:spcBef>
                  <a:spcPct val="0"/>
                </a:spcBef>
                <a:spcAft>
                  <a:spcPct val="0"/>
                </a:spcAft>
                <a:defRPr/>
              </a:pPr>
              <a:t>‹Nº›</a:t>
            </a:fld>
            <a:endParaRPr lang="en-US"/>
          </a:p>
        </p:txBody>
      </p:sp>
      <p:pic>
        <p:nvPicPr>
          <p:cNvPr id="34823"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5119" y="6172200"/>
            <a:ext cx="12588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49071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rgbClr val="7F7F7F"/>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7F7F7F"/>
        </a:buClr>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7F7F7F"/>
        </a:buClr>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7"/>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123DC176-AF0D-4C0E-B919-851EEF6C4E30}" type="slidenum">
              <a:rPr lang="en-US"/>
              <a:pPr fontAlgn="base">
                <a:spcBef>
                  <a:spcPct val="0"/>
                </a:spcBef>
                <a:spcAft>
                  <a:spcPct val="0"/>
                </a:spcAft>
                <a:defRPr/>
              </a:pPr>
              <a:t>‹Nº›</a:t>
            </a:fld>
            <a:endParaRPr lang="en-US"/>
          </a:p>
        </p:txBody>
      </p:sp>
      <p:pic>
        <p:nvPicPr>
          <p:cNvPr id="47111"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85119" y="6172200"/>
            <a:ext cx="12588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444168"/>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rgbClr val="7F7F7F"/>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7F7F7F"/>
        </a:buClr>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7F7F7F"/>
        </a:buClr>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7F7F7F"/>
        </a:buClr>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8914" name="Group 7"/>
          <p:cNvGrpSpPr>
            <a:grpSpLocks/>
          </p:cNvGrpSpPr>
          <p:nvPr/>
        </p:nvGrpSpPr>
        <p:grpSpPr bwMode="auto">
          <a:xfrm>
            <a:off x="-38100" y="-12700"/>
            <a:ext cx="9239250" cy="6940550"/>
            <a:chOff x="-12" y="-10"/>
            <a:chExt cx="5820" cy="4372"/>
          </a:xfrm>
        </p:grpSpPr>
        <p:sp>
          <p:nvSpPr>
            <p:cNvPr id="38920" name="Rectangle 8"/>
            <p:cNvSpPr>
              <a:spLocks noChangeArrowheads="1"/>
            </p:cNvSpPr>
            <p:nvPr userDrawn="1"/>
          </p:nvSpPr>
          <p:spPr bwMode="invGray">
            <a:xfrm>
              <a:off x="5520" y="-8"/>
              <a:ext cx="287" cy="4364"/>
            </a:xfrm>
            <a:prstGeom prst="rect">
              <a:avLst/>
            </a:prstGeom>
            <a:gradFill rotWithShape="0">
              <a:gsLst>
                <a:gs pos="0">
                  <a:schemeClr val="bg2"/>
                </a:gs>
                <a:gs pos="100000">
                  <a:srgbClr val="00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38921" name="Rectangle 9"/>
            <p:cNvSpPr>
              <a:spLocks noChangeArrowheads="1"/>
            </p:cNvSpPr>
            <p:nvPr userDrawn="1"/>
          </p:nvSpPr>
          <p:spPr bwMode="invGray">
            <a:xfrm>
              <a:off x="-8" y="-8"/>
              <a:ext cx="288" cy="4368"/>
            </a:xfrm>
            <a:prstGeom prst="rect">
              <a:avLst/>
            </a:prstGeom>
            <a:gradFill rotWithShape="0">
              <a:gsLst>
                <a:gs pos="0">
                  <a:srgbClr val="006600"/>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38922" name="AutoShape 10"/>
            <p:cNvSpPr>
              <a:spLocks noChangeArrowheads="1"/>
            </p:cNvSpPr>
            <p:nvPr userDrawn="1"/>
          </p:nvSpPr>
          <p:spPr bwMode="invGray">
            <a:xfrm rot="10800000" flipH="1" flipV="1">
              <a:off x="2" y="-10"/>
              <a:ext cx="579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38923" name="AutoShape 11"/>
            <p:cNvSpPr>
              <a:spLocks noChangeArrowheads="1"/>
            </p:cNvSpPr>
            <p:nvPr userDrawn="1"/>
          </p:nvSpPr>
          <p:spPr bwMode="invGray">
            <a:xfrm flipV="1">
              <a:off x="-12" y="4072"/>
              <a:ext cx="5820" cy="2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38924" name="Rectangle 12" descr="Green marble"/>
            <p:cNvSpPr>
              <a:spLocks noChangeArrowheads="1"/>
            </p:cNvSpPr>
            <p:nvPr userDrawn="1"/>
          </p:nvSpPr>
          <p:spPr bwMode="invGray">
            <a:xfrm>
              <a:off x="184" y="176"/>
              <a:ext cx="5432" cy="3988"/>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38915" name="Rectangle 2"/>
          <p:cNvSpPr>
            <a:spLocks noGrp="1" noChangeArrowheads="1"/>
          </p:cNvSpPr>
          <p:nvPr>
            <p:ph type="title"/>
          </p:nvPr>
        </p:nvSpPr>
        <p:spPr bwMode="auto">
          <a:xfrm>
            <a:off x="685800" y="3508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8916" name="Rectangle 3"/>
          <p:cNvSpPr>
            <a:spLocks noGrp="1" noChangeArrowheads="1"/>
          </p:cNvSpPr>
          <p:nvPr>
            <p:ph type="body" idx="1"/>
          </p:nvPr>
        </p:nvSpPr>
        <p:spPr bwMode="auto">
          <a:xfrm>
            <a:off x="698500" y="16652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 name="Rectangle 4"/>
          <p:cNvSpPr>
            <a:spLocks noGrp="1" noChangeArrowheads="1"/>
          </p:cNvSpPr>
          <p:nvPr>
            <p:ph type="dt" sz="half" idx="2"/>
          </p:nvPr>
        </p:nvSpPr>
        <p:spPr bwMode="auto">
          <a:xfrm>
            <a:off x="6858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solidFill>
                  <a:srgbClr val="EAEAEA"/>
                </a:solidFill>
                <a:latin typeface="Times New Roman" pitchFamily="18" charset="0"/>
              </a:defRPr>
            </a:lvl1pPr>
          </a:lstStyle>
          <a:p>
            <a:pPr fontAlgn="base">
              <a:spcAft>
                <a:spcPct val="0"/>
              </a:spcAft>
              <a:defRPr/>
            </a:pPr>
            <a:endParaRPr lang="es-ES"/>
          </a:p>
        </p:txBody>
      </p:sp>
      <p:sp>
        <p:nvSpPr>
          <p:cNvPr id="1029" name="Rectangle 5"/>
          <p:cNvSpPr>
            <a:spLocks noGrp="1" noChangeArrowheads="1"/>
          </p:cNvSpPr>
          <p:nvPr>
            <p:ph type="ftr" sz="quarter" idx="3"/>
          </p:nvPr>
        </p:nvSpPr>
        <p:spPr bwMode="auto">
          <a:xfrm>
            <a:off x="3124200" y="6165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solidFill>
                  <a:srgbClr val="EAEAEA"/>
                </a:solidFill>
                <a:latin typeface="Times New Roman" pitchFamily="18" charset="0"/>
              </a:defRPr>
            </a:lvl1pPr>
          </a:lstStyle>
          <a:p>
            <a:pPr fontAlgn="base">
              <a:spcAft>
                <a:spcPct val="0"/>
              </a:spcAft>
              <a:defRPr/>
            </a:pPr>
            <a:endParaRPr lang="es-ES"/>
          </a:p>
        </p:txBody>
      </p:sp>
      <p:sp>
        <p:nvSpPr>
          <p:cNvPr id="1030" name="Rectangle 6"/>
          <p:cNvSpPr>
            <a:spLocks noGrp="1" noChangeArrowheads="1"/>
          </p:cNvSpPr>
          <p:nvPr>
            <p:ph type="sldNum" sz="quarter" idx="4"/>
          </p:nvPr>
        </p:nvSpPr>
        <p:spPr bwMode="auto">
          <a:xfrm>
            <a:off x="65532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solidFill>
                  <a:srgbClr val="EAEAEA"/>
                </a:solidFill>
                <a:latin typeface="Times New Roman" pitchFamily="18" charset="0"/>
              </a:defRPr>
            </a:lvl1pPr>
          </a:lstStyle>
          <a:p>
            <a:pPr fontAlgn="base">
              <a:spcAft>
                <a:spcPct val="0"/>
              </a:spcAft>
              <a:defRPr/>
            </a:pPr>
            <a:fld id="{6A81AE76-3C69-4941-BDFC-78CC25CE392A}" type="slidenum">
              <a:rPr lang="es-ES"/>
              <a:pPr fontAlgn="base">
                <a:spcAft>
                  <a:spcPct val="0"/>
                </a:spcAft>
                <a:defRPr/>
              </a:pPr>
              <a:t>‹Nº›</a:t>
            </a:fld>
            <a:endParaRPr lang="es-ES"/>
          </a:p>
        </p:txBody>
      </p:sp>
    </p:spTree>
    <p:extLst>
      <p:ext uri="{BB962C8B-B14F-4D97-AF65-F5344CB8AC3E}">
        <p14:creationId xmlns:p14="http://schemas.microsoft.com/office/powerpoint/2010/main" val="3217907573"/>
      </p:ext>
    </p:extLst>
  </p:cSld>
  <p:clrMap bg1="dk2" tx1="lt1" bg2="dk1" tx2="lt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115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sz="2000">
          <a:solidFill>
            <a:schemeClr val="tx1"/>
          </a:solidFill>
          <a:latin typeface="+mn-lt"/>
        </a:defRPr>
      </a:lvl6pPr>
      <a:lvl7pPr marL="2971800" indent="-228600" algn="l" rtl="0" fontAlgn="base">
        <a:spcBef>
          <a:spcPct val="20000"/>
        </a:spcBef>
        <a:spcAft>
          <a:spcPct val="0"/>
        </a:spcAft>
        <a:buClr>
          <a:schemeClr val="tx2"/>
        </a:buClr>
        <a:buSzPct val="110000"/>
        <a:buChar char="•"/>
        <a:defRPr sz="2000">
          <a:solidFill>
            <a:schemeClr val="tx1"/>
          </a:solidFill>
          <a:latin typeface="+mn-lt"/>
        </a:defRPr>
      </a:lvl7pPr>
      <a:lvl8pPr marL="3429000" indent="-228600" algn="l" rtl="0" fontAlgn="base">
        <a:spcBef>
          <a:spcPct val="20000"/>
        </a:spcBef>
        <a:spcAft>
          <a:spcPct val="0"/>
        </a:spcAft>
        <a:buClr>
          <a:schemeClr val="tx2"/>
        </a:buClr>
        <a:buSzPct val="110000"/>
        <a:buChar char="•"/>
        <a:defRPr sz="2000">
          <a:solidFill>
            <a:schemeClr val="tx1"/>
          </a:solidFill>
          <a:latin typeface="+mn-lt"/>
        </a:defRPr>
      </a:lvl8pPr>
      <a:lvl9pPr marL="3886200" indent="-228600" algn="l" rtl="0" fontAlgn="base">
        <a:spcBef>
          <a:spcPct val="20000"/>
        </a:spcBef>
        <a:spcAft>
          <a:spcPct val="0"/>
        </a:spcAft>
        <a:buClr>
          <a:schemeClr val="tx2"/>
        </a:buClr>
        <a:buSzPct val="11000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266" name="Group 7"/>
          <p:cNvGrpSpPr>
            <a:grpSpLocks/>
          </p:cNvGrpSpPr>
          <p:nvPr/>
        </p:nvGrpSpPr>
        <p:grpSpPr bwMode="auto">
          <a:xfrm>
            <a:off x="-38100" y="-12700"/>
            <a:ext cx="9239250" cy="6940550"/>
            <a:chOff x="-12" y="-10"/>
            <a:chExt cx="5820" cy="4372"/>
          </a:xfrm>
        </p:grpSpPr>
        <p:sp>
          <p:nvSpPr>
            <p:cNvPr id="11272" name="Rectangle 8"/>
            <p:cNvSpPr>
              <a:spLocks noChangeArrowheads="1"/>
            </p:cNvSpPr>
            <p:nvPr userDrawn="1"/>
          </p:nvSpPr>
          <p:spPr bwMode="invGray">
            <a:xfrm>
              <a:off x="5520" y="-8"/>
              <a:ext cx="287" cy="4364"/>
            </a:xfrm>
            <a:prstGeom prst="rect">
              <a:avLst/>
            </a:prstGeom>
            <a:gradFill rotWithShape="0">
              <a:gsLst>
                <a:gs pos="0">
                  <a:schemeClr val="bg2"/>
                </a:gs>
                <a:gs pos="100000">
                  <a:srgbClr val="00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11273" name="Rectangle 9"/>
            <p:cNvSpPr>
              <a:spLocks noChangeArrowheads="1"/>
            </p:cNvSpPr>
            <p:nvPr userDrawn="1"/>
          </p:nvSpPr>
          <p:spPr bwMode="invGray">
            <a:xfrm>
              <a:off x="-8" y="-8"/>
              <a:ext cx="288" cy="4368"/>
            </a:xfrm>
            <a:prstGeom prst="rect">
              <a:avLst/>
            </a:prstGeom>
            <a:gradFill rotWithShape="0">
              <a:gsLst>
                <a:gs pos="0">
                  <a:srgbClr val="006600"/>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11274" name="AutoShape 10"/>
            <p:cNvSpPr>
              <a:spLocks noChangeArrowheads="1"/>
            </p:cNvSpPr>
            <p:nvPr userDrawn="1"/>
          </p:nvSpPr>
          <p:spPr bwMode="invGray">
            <a:xfrm rot="10800000" flipH="1" flipV="1">
              <a:off x="2" y="-10"/>
              <a:ext cx="579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1275" name="AutoShape 11"/>
            <p:cNvSpPr>
              <a:spLocks noChangeArrowheads="1"/>
            </p:cNvSpPr>
            <p:nvPr userDrawn="1"/>
          </p:nvSpPr>
          <p:spPr bwMode="invGray">
            <a:xfrm flipV="1">
              <a:off x="-12" y="4072"/>
              <a:ext cx="5820" cy="2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1276" name="Rectangle 12" descr="Green marble"/>
            <p:cNvSpPr>
              <a:spLocks noChangeArrowheads="1"/>
            </p:cNvSpPr>
            <p:nvPr userDrawn="1"/>
          </p:nvSpPr>
          <p:spPr bwMode="invGray">
            <a:xfrm>
              <a:off x="184" y="176"/>
              <a:ext cx="5432" cy="3988"/>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11267" name="Rectangle 2"/>
          <p:cNvSpPr>
            <a:spLocks noGrp="1" noChangeArrowheads="1"/>
          </p:cNvSpPr>
          <p:nvPr>
            <p:ph type="title"/>
          </p:nvPr>
        </p:nvSpPr>
        <p:spPr bwMode="auto">
          <a:xfrm>
            <a:off x="685800" y="3508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1268" name="Rectangle 3"/>
          <p:cNvSpPr>
            <a:spLocks noGrp="1" noChangeArrowheads="1"/>
          </p:cNvSpPr>
          <p:nvPr>
            <p:ph type="body" idx="1"/>
          </p:nvPr>
        </p:nvSpPr>
        <p:spPr bwMode="auto">
          <a:xfrm>
            <a:off x="698500" y="16652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solidFill>
                  <a:srgbClr val="EAEAEA"/>
                </a:solidFill>
                <a:latin typeface="Times New Roman" pitchFamily="18" charset="0"/>
              </a:defRPr>
            </a:lvl1pPr>
          </a:lstStyle>
          <a:p>
            <a:pPr fontAlgn="base">
              <a:spcAft>
                <a:spcPct val="0"/>
              </a:spcAft>
              <a:defRPr/>
            </a:pPr>
            <a:endParaRPr lang="es-ES"/>
          </a:p>
        </p:txBody>
      </p:sp>
      <p:sp>
        <p:nvSpPr>
          <p:cNvPr id="1029" name="Rectangle 5"/>
          <p:cNvSpPr>
            <a:spLocks noGrp="1" noChangeArrowheads="1"/>
          </p:cNvSpPr>
          <p:nvPr>
            <p:ph type="ftr" sz="quarter" idx="3"/>
          </p:nvPr>
        </p:nvSpPr>
        <p:spPr bwMode="auto">
          <a:xfrm>
            <a:off x="3124200" y="6165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solidFill>
                  <a:srgbClr val="EAEAEA"/>
                </a:solidFill>
                <a:latin typeface="Times New Roman" pitchFamily="18" charset="0"/>
              </a:defRPr>
            </a:lvl1pPr>
          </a:lstStyle>
          <a:p>
            <a:pPr fontAlgn="base">
              <a:spcAft>
                <a:spcPct val="0"/>
              </a:spcAft>
              <a:defRPr/>
            </a:pPr>
            <a:endParaRPr lang="es-ES"/>
          </a:p>
        </p:txBody>
      </p:sp>
      <p:sp>
        <p:nvSpPr>
          <p:cNvPr id="1030" name="Rectangle 6"/>
          <p:cNvSpPr>
            <a:spLocks noGrp="1" noChangeArrowheads="1"/>
          </p:cNvSpPr>
          <p:nvPr>
            <p:ph type="sldNum" sz="quarter" idx="4"/>
          </p:nvPr>
        </p:nvSpPr>
        <p:spPr bwMode="auto">
          <a:xfrm>
            <a:off x="65532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solidFill>
                  <a:srgbClr val="EAEAEA"/>
                </a:solidFill>
                <a:latin typeface="Times New Roman" pitchFamily="18" charset="0"/>
              </a:defRPr>
            </a:lvl1pPr>
          </a:lstStyle>
          <a:p>
            <a:pPr fontAlgn="base">
              <a:spcAft>
                <a:spcPct val="0"/>
              </a:spcAft>
              <a:defRPr/>
            </a:pPr>
            <a:fld id="{1CB264C8-6133-4A71-B5BD-18BFC1CA2B4F}" type="slidenum">
              <a:rPr lang="es-ES"/>
              <a:pPr fontAlgn="base">
                <a:spcAft>
                  <a:spcPct val="0"/>
                </a:spcAft>
                <a:defRPr/>
              </a:pPr>
              <a:t>‹Nº›</a:t>
            </a:fld>
            <a:endParaRPr lang="es-ES"/>
          </a:p>
        </p:txBody>
      </p:sp>
    </p:spTree>
    <p:extLst>
      <p:ext uri="{BB962C8B-B14F-4D97-AF65-F5344CB8AC3E}">
        <p14:creationId xmlns:p14="http://schemas.microsoft.com/office/powerpoint/2010/main" val="2216602236"/>
      </p:ext>
    </p:extLst>
  </p:cSld>
  <p:clrMap bg1="dk2" tx1="lt1" bg2="dk1" tx2="lt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115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sz="2000">
          <a:solidFill>
            <a:schemeClr val="tx1"/>
          </a:solidFill>
          <a:latin typeface="+mn-lt"/>
        </a:defRPr>
      </a:lvl6pPr>
      <a:lvl7pPr marL="2971800" indent="-228600" algn="l" rtl="0" fontAlgn="base">
        <a:spcBef>
          <a:spcPct val="20000"/>
        </a:spcBef>
        <a:spcAft>
          <a:spcPct val="0"/>
        </a:spcAft>
        <a:buClr>
          <a:schemeClr val="tx2"/>
        </a:buClr>
        <a:buSzPct val="110000"/>
        <a:buChar char="•"/>
        <a:defRPr sz="2000">
          <a:solidFill>
            <a:schemeClr val="tx1"/>
          </a:solidFill>
          <a:latin typeface="+mn-lt"/>
        </a:defRPr>
      </a:lvl7pPr>
      <a:lvl8pPr marL="3429000" indent="-228600" algn="l" rtl="0" fontAlgn="base">
        <a:spcBef>
          <a:spcPct val="20000"/>
        </a:spcBef>
        <a:spcAft>
          <a:spcPct val="0"/>
        </a:spcAft>
        <a:buClr>
          <a:schemeClr val="tx2"/>
        </a:buClr>
        <a:buSzPct val="110000"/>
        <a:buChar char="•"/>
        <a:defRPr sz="2000">
          <a:solidFill>
            <a:schemeClr val="tx1"/>
          </a:solidFill>
          <a:latin typeface="+mn-lt"/>
        </a:defRPr>
      </a:lvl8pPr>
      <a:lvl9pPr marL="3886200" indent="-228600" algn="l" rtl="0" fontAlgn="base">
        <a:spcBef>
          <a:spcPct val="20000"/>
        </a:spcBef>
        <a:spcAft>
          <a:spcPct val="0"/>
        </a:spcAft>
        <a:buClr>
          <a:schemeClr val="tx2"/>
        </a:buClr>
        <a:buSzPct val="11000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290" name="Group 7"/>
          <p:cNvGrpSpPr>
            <a:grpSpLocks/>
          </p:cNvGrpSpPr>
          <p:nvPr/>
        </p:nvGrpSpPr>
        <p:grpSpPr bwMode="auto">
          <a:xfrm>
            <a:off x="-38100" y="-12700"/>
            <a:ext cx="9239250" cy="6940550"/>
            <a:chOff x="-12" y="-10"/>
            <a:chExt cx="5820" cy="4372"/>
          </a:xfrm>
        </p:grpSpPr>
        <p:sp>
          <p:nvSpPr>
            <p:cNvPr id="12296" name="Rectangle 8"/>
            <p:cNvSpPr>
              <a:spLocks noChangeArrowheads="1"/>
            </p:cNvSpPr>
            <p:nvPr userDrawn="1"/>
          </p:nvSpPr>
          <p:spPr bwMode="invGray">
            <a:xfrm>
              <a:off x="5520" y="-8"/>
              <a:ext cx="287" cy="4364"/>
            </a:xfrm>
            <a:prstGeom prst="rect">
              <a:avLst/>
            </a:prstGeom>
            <a:gradFill rotWithShape="0">
              <a:gsLst>
                <a:gs pos="0">
                  <a:schemeClr val="bg2"/>
                </a:gs>
                <a:gs pos="100000">
                  <a:srgbClr val="00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12297" name="Rectangle 9"/>
            <p:cNvSpPr>
              <a:spLocks noChangeArrowheads="1"/>
            </p:cNvSpPr>
            <p:nvPr userDrawn="1"/>
          </p:nvSpPr>
          <p:spPr bwMode="invGray">
            <a:xfrm>
              <a:off x="-8" y="-8"/>
              <a:ext cx="288" cy="4368"/>
            </a:xfrm>
            <a:prstGeom prst="rect">
              <a:avLst/>
            </a:prstGeom>
            <a:gradFill rotWithShape="0">
              <a:gsLst>
                <a:gs pos="0">
                  <a:srgbClr val="006600"/>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12298" name="AutoShape 10"/>
            <p:cNvSpPr>
              <a:spLocks noChangeArrowheads="1"/>
            </p:cNvSpPr>
            <p:nvPr userDrawn="1"/>
          </p:nvSpPr>
          <p:spPr bwMode="invGray">
            <a:xfrm rot="10800000" flipH="1" flipV="1">
              <a:off x="2" y="-10"/>
              <a:ext cx="579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2299" name="AutoShape 11"/>
            <p:cNvSpPr>
              <a:spLocks noChangeArrowheads="1"/>
            </p:cNvSpPr>
            <p:nvPr userDrawn="1"/>
          </p:nvSpPr>
          <p:spPr bwMode="invGray">
            <a:xfrm flipV="1">
              <a:off x="-12" y="4072"/>
              <a:ext cx="5820" cy="2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EAEAEA"/>
                </a:solidFill>
                <a:latin typeface="Arial" pitchFamily="34" charset="0"/>
              </a:endParaRPr>
            </a:p>
          </p:txBody>
        </p:sp>
        <p:sp>
          <p:nvSpPr>
            <p:cNvPr id="12300" name="Rectangle 12" descr="Green marble"/>
            <p:cNvSpPr>
              <a:spLocks noChangeArrowheads="1"/>
            </p:cNvSpPr>
            <p:nvPr userDrawn="1"/>
          </p:nvSpPr>
          <p:spPr bwMode="invGray">
            <a:xfrm>
              <a:off x="184" y="176"/>
              <a:ext cx="5432" cy="3988"/>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12291" name="Rectangle 2"/>
          <p:cNvSpPr>
            <a:spLocks noGrp="1" noChangeArrowheads="1"/>
          </p:cNvSpPr>
          <p:nvPr>
            <p:ph type="title"/>
          </p:nvPr>
        </p:nvSpPr>
        <p:spPr bwMode="auto">
          <a:xfrm>
            <a:off x="685800" y="3508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2292" name="Rectangle 3"/>
          <p:cNvSpPr>
            <a:spLocks noGrp="1" noChangeArrowheads="1"/>
          </p:cNvSpPr>
          <p:nvPr>
            <p:ph type="body" idx="1"/>
          </p:nvPr>
        </p:nvSpPr>
        <p:spPr bwMode="auto">
          <a:xfrm>
            <a:off x="698500" y="16652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solidFill>
                  <a:srgbClr val="EAEAEA"/>
                </a:solidFill>
                <a:latin typeface="Times New Roman" pitchFamily="18" charset="0"/>
              </a:defRPr>
            </a:lvl1pPr>
          </a:lstStyle>
          <a:p>
            <a:pPr fontAlgn="base">
              <a:spcAft>
                <a:spcPct val="0"/>
              </a:spcAft>
              <a:defRPr/>
            </a:pPr>
            <a:endParaRPr lang="es-ES"/>
          </a:p>
        </p:txBody>
      </p:sp>
      <p:sp>
        <p:nvSpPr>
          <p:cNvPr id="1029" name="Rectangle 5"/>
          <p:cNvSpPr>
            <a:spLocks noGrp="1" noChangeArrowheads="1"/>
          </p:cNvSpPr>
          <p:nvPr>
            <p:ph type="ftr" sz="quarter" idx="3"/>
          </p:nvPr>
        </p:nvSpPr>
        <p:spPr bwMode="auto">
          <a:xfrm>
            <a:off x="3124200" y="6165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solidFill>
                  <a:srgbClr val="EAEAEA"/>
                </a:solidFill>
                <a:latin typeface="Times New Roman" pitchFamily="18" charset="0"/>
              </a:defRPr>
            </a:lvl1pPr>
          </a:lstStyle>
          <a:p>
            <a:pPr fontAlgn="base">
              <a:spcAft>
                <a:spcPct val="0"/>
              </a:spcAft>
              <a:defRPr/>
            </a:pPr>
            <a:endParaRPr lang="es-ES"/>
          </a:p>
        </p:txBody>
      </p:sp>
      <p:sp>
        <p:nvSpPr>
          <p:cNvPr id="1030" name="Rectangle 6"/>
          <p:cNvSpPr>
            <a:spLocks noGrp="1" noChangeArrowheads="1"/>
          </p:cNvSpPr>
          <p:nvPr>
            <p:ph type="sldNum" sz="quarter" idx="4"/>
          </p:nvPr>
        </p:nvSpPr>
        <p:spPr bwMode="auto">
          <a:xfrm>
            <a:off x="65532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solidFill>
                  <a:srgbClr val="EAEAEA"/>
                </a:solidFill>
                <a:latin typeface="Times New Roman" pitchFamily="18" charset="0"/>
              </a:defRPr>
            </a:lvl1pPr>
          </a:lstStyle>
          <a:p>
            <a:pPr fontAlgn="base">
              <a:spcAft>
                <a:spcPct val="0"/>
              </a:spcAft>
              <a:defRPr/>
            </a:pPr>
            <a:fld id="{AD113A22-3DA2-49F1-9A19-81C8CD4B05A8}" type="slidenum">
              <a:rPr lang="es-ES"/>
              <a:pPr fontAlgn="base">
                <a:spcAft>
                  <a:spcPct val="0"/>
                </a:spcAft>
                <a:defRPr/>
              </a:pPr>
              <a:t>‹Nº›</a:t>
            </a:fld>
            <a:endParaRPr lang="es-ES"/>
          </a:p>
        </p:txBody>
      </p:sp>
    </p:spTree>
    <p:extLst>
      <p:ext uri="{BB962C8B-B14F-4D97-AF65-F5344CB8AC3E}">
        <p14:creationId xmlns:p14="http://schemas.microsoft.com/office/powerpoint/2010/main" val="3130161502"/>
      </p:ext>
    </p:extLst>
  </p:cSld>
  <p:clrMap bg1="dk2" tx1="lt1" bg2="dk1" tx2="lt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115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sz="2000">
          <a:solidFill>
            <a:schemeClr val="tx1"/>
          </a:solidFill>
          <a:latin typeface="+mn-lt"/>
        </a:defRPr>
      </a:lvl6pPr>
      <a:lvl7pPr marL="2971800" indent="-228600" algn="l" rtl="0" fontAlgn="base">
        <a:spcBef>
          <a:spcPct val="20000"/>
        </a:spcBef>
        <a:spcAft>
          <a:spcPct val="0"/>
        </a:spcAft>
        <a:buClr>
          <a:schemeClr val="tx2"/>
        </a:buClr>
        <a:buSzPct val="110000"/>
        <a:buChar char="•"/>
        <a:defRPr sz="2000">
          <a:solidFill>
            <a:schemeClr val="tx1"/>
          </a:solidFill>
          <a:latin typeface="+mn-lt"/>
        </a:defRPr>
      </a:lvl7pPr>
      <a:lvl8pPr marL="3429000" indent="-228600" algn="l" rtl="0" fontAlgn="base">
        <a:spcBef>
          <a:spcPct val="20000"/>
        </a:spcBef>
        <a:spcAft>
          <a:spcPct val="0"/>
        </a:spcAft>
        <a:buClr>
          <a:schemeClr val="tx2"/>
        </a:buClr>
        <a:buSzPct val="110000"/>
        <a:buChar char="•"/>
        <a:defRPr sz="2000">
          <a:solidFill>
            <a:schemeClr val="tx1"/>
          </a:solidFill>
          <a:latin typeface="+mn-lt"/>
        </a:defRPr>
      </a:lvl8pPr>
      <a:lvl9pPr marL="3886200" indent="-228600" algn="l" rtl="0" fontAlgn="base">
        <a:spcBef>
          <a:spcPct val="20000"/>
        </a:spcBef>
        <a:spcAft>
          <a:spcPct val="0"/>
        </a:spcAft>
        <a:buClr>
          <a:schemeClr val="tx2"/>
        </a:buClr>
        <a:buSzPct val="11000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15363"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741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rgbClr val="000000"/>
                </a:solidFill>
                <a:latin typeface="Verdana" pitchFamily="34" charset="0"/>
              </a:defRPr>
            </a:lvl1pPr>
          </a:lstStyle>
          <a:p>
            <a:pPr fontAlgn="base">
              <a:spcBef>
                <a:spcPct val="0"/>
              </a:spcBef>
              <a:spcAft>
                <a:spcPct val="0"/>
              </a:spcAft>
              <a:defRPr/>
            </a:pPr>
            <a:endParaRPr lang="es-E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Verdana" pitchFamily="34" charset="0"/>
              </a:defRPr>
            </a:lvl1pPr>
          </a:lstStyle>
          <a:p>
            <a:pPr fontAlgn="base">
              <a:spcBef>
                <a:spcPct val="0"/>
              </a:spcBef>
              <a:spcAft>
                <a:spcPct val="0"/>
              </a:spcAft>
              <a:defRPr/>
            </a:pPr>
            <a:endParaRPr lang="es-ES"/>
          </a:p>
        </p:txBody>
      </p:sp>
      <p:sp>
        <p:nvSpPr>
          <p:cNvPr id="1741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Verdana" pitchFamily="34" charset="0"/>
              </a:defRPr>
            </a:lvl1pPr>
          </a:lstStyle>
          <a:p>
            <a:pPr fontAlgn="base">
              <a:spcBef>
                <a:spcPct val="0"/>
              </a:spcBef>
              <a:spcAft>
                <a:spcPct val="0"/>
              </a:spcAft>
              <a:defRPr/>
            </a:pPr>
            <a:fld id="{8ECED352-A8B9-4CF6-B68D-18DD29D0B68B}" type="slidenum">
              <a:rPr lang="es-ES"/>
              <a:pPr fontAlgn="base">
                <a:spcBef>
                  <a:spcPct val="0"/>
                </a:spcBef>
                <a:spcAft>
                  <a:spcPct val="0"/>
                </a:spcAft>
                <a:defRPr/>
              </a:pPr>
              <a:t>‹Nº›</a:t>
            </a:fld>
            <a:endParaRPr lang="es-ES"/>
          </a:p>
        </p:txBody>
      </p:sp>
      <p:sp>
        <p:nvSpPr>
          <p:cNvPr id="15367" name="Rectangle 11"/>
          <p:cNvSpPr>
            <a:spLocks noChangeArrowheads="1"/>
          </p:cNvSpPr>
          <p:nvPr userDrawn="1"/>
        </p:nvSpPr>
        <p:spPr bwMode="auto">
          <a:xfrm>
            <a:off x="2627313" y="1557338"/>
            <a:ext cx="6516687" cy="71437"/>
          </a:xfrm>
          <a:prstGeom prst="rect">
            <a:avLst/>
          </a:prstGeom>
          <a:gradFill rotWithShape="1">
            <a:gsLst>
              <a:gs pos="0">
                <a:schemeClr val="bg1"/>
              </a:gs>
              <a:gs pos="100000">
                <a:schemeClr val="hlink"/>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fontAlgn="base">
              <a:spcBef>
                <a:spcPct val="0"/>
              </a:spcBef>
              <a:spcAft>
                <a:spcPct val="0"/>
              </a:spcAft>
            </a:pPr>
            <a:endParaRPr lang="es-ES" sz="3600" smtClean="0">
              <a:solidFill>
                <a:srgbClr val="000000"/>
              </a:solidFill>
            </a:endParaRPr>
          </a:p>
        </p:txBody>
      </p:sp>
    </p:spTree>
    <p:extLst>
      <p:ext uri="{BB962C8B-B14F-4D97-AF65-F5344CB8AC3E}">
        <p14:creationId xmlns:p14="http://schemas.microsoft.com/office/powerpoint/2010/main" val="3859032573"/>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pitchFamily="34" charset="0"/>
        </a:defRPr>
      </a:lvl2pPr>
      <a:lvl3pPr algn="l" rtl="0" eaLnBrk="0" fontAlgn="base" hangingPunct="0">
        <a:spcBef>
          <a:spcPct val="0"/>
        </a:spcBef>
        <a:spcAft>
          <a:spcPct val="0"/>
        </a:spcAft>
        <a:defRPr sz="3600" b="1">
          <a:solidFill>
            <a:schemeClr val="tx2"/>
          </a:solidFill>
          <a:latin typeface="Arial" pitchFamily="34" charset="0"/>
        </a:defRPr>
      </a:lvl3pPr>
      <a:lvl4pPr algn="l" rtl="0" eaLnBrk="0" fontAlgn="base" hangingPunct="0">
        <a:spcBef>
          <a:spcPct val="0"/>
        </a:spcBef>
        <a:spcAft>
          <a:spcPct val="0"/>
        </a:spcAft>
        <a:defRPr sz="3600" b="1">
          <a:solidFill>
            <a:schemeClr val="tx2"/>
          </a:solidFill>
          <a:latin typeface="Arial" pitchFamily="34" charset="0"/>
        </a:defRPr>
      </a:lvl4pPr>
      <a:lvl5pPr algn="l" rtl="0" eaLnBrk="0" fontAlgn="base" hangingPunct="0">
        <a:spcBef>
          <a:spcPct val="0"/>
        </a:spcBef>
        <a:spcAft>
          <a:spcPct val="0"/>
        </a:spcAft>
        <a:defRPr sz="3600" b="1">
          <a:solidFill>
            <a:schemeClr val="tx2"/>
          </a:solidFill>
          <a:latin typeface="Arial" pitchFamily="34" charset="0"/>
        </a:defRPr>
      </a:lvl5pPr>
      <a:lvl6pPr marL="457200" algn="l" rtl="0" fontAlgn="base">
        <a:spcBef>
          <a:spcPct val="0"/>
        </a:spcBef>
        <a:spcAft>
          <a:spcPct val="0"/>
        </a:spcAft>
        <a:defRPr sz="3600" b="1">
          <a:solidFill>
            <a:schemeClr val="tx2"/>
          </a:solidFill>
          <a:latin typeface="Arial" pitchFamily="34" charset="0"/>
        </a:defRPr>
      </a:lvl6pPr>
      <a:lvl7pPr marL="914400" algn="l" rtl="0" fontAlgn="base">
        <a:spcBef>
          <a:spcPct val="0"/>
        </a:spcBef>
        <a:spcAft>
          <a:spcPct val="0"/>
        </a:spcAft>
        <a:defRPr sz="3600" b="1">
          <a:solidFill>
            <a:schemeClr val="tx2"/>
          </a:solidFill>
          <a:latin typeface="Arial" pitchFamily="34" charset="0"/>
        </a:defRPr>
      </a:lvl7pPr>
      <a:lvl8pPr marL="1371600" algn="l" rtl="0" fontAlgn="base">
        <a:spcBef>
          <a:spcPct val="0"/>
        </a:spcBef>
        <a:spcAft>
          <a:spcPct val="0"/>
        </a:spcAft>
        <a:defRPr sz="3600" b="1">
          <a:solidFill>
            <a:schemeClr val="tx2"/>
          </a:solidFill>
          <a:latin typeface="Arial" pitchFamily="34" charset="0"/>
        </a:defRPr>
      </a:lvl8pPr>
      <a:lvl9pPr marL="1828800" algn="l"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8435"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Arial" pitchFamily="34"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defRPr>
            </a:lvl1pPr>
          </a:lstStyle>
          <a:p>
            <a:pPr fontAlgn="base">
              <a:spcBef>
                <a:spcPct val="0"/>
              </a:spcBef>
              <a:spcAft>
                <a:spcPct val="0"/>
              </a:spcAft>
              <a:defRPr/>
            </a:pPr>
            <a:fld id="{35D2D737-FAEE-48FC-A75F-309599B7D20F}"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10831310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C:\Users\hp\Desktop\ppt porta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722313" y="3786202"/>
            <a:ext cx="7772400" cy="1362075"/>
          </a:xfrm>
          <a:prstGeom prst="rect">
            <a:avLst/>
          </a:prstGeom>
        </p:spPr>
        <p:txBody>
          <a:bodyPr/>
          <a:lstStyle>
            <a:lvl1pPr algn="l">
              <a:defRPr sz="4000" b="1" cap="all"/>
            </a:lvl1pPr>
          </a:lstStyle>
          <a:p>
            <a:pPr>
              <a:spcBef>
                <a:spcPct val="0"/>
              </a:spcBef>
              <a:defRPr/>
            </a:pPr>
            <a:r>
              <a:rPr lang="es-ES" dirty="0" smtClean="0">
                <a:solidFill>
                  <a:prstClr val="black"/>
                </a:solidFill>
                <a:latin typeface="Calibri"/>
                <a:ea typeface="MS PGothic" pitchFamily="34" charset="-128"/>
              </a:rPr>
              <a:t>Haga clic para modificar el estilo de título del patrón</a:t>
            </a:r>
          </a:p>
        </p:txBody>
      </p:sp>
      <p:sp>
        <p:nvSpPr>
          <p:cNvPr id="2052" name="9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Tree>
    <p:extLst>
      <p:ext uri="{BB962C8B-B14F-4D97-AF65-F5344CB8AC3E}">
        <p14:creationId xmlns:p14="http://schemas.microsoft.com/office/powerpoint/2010/main" val="722732833"/>
      </p:ext>
    </p:extLst>
  </p:cSld>
  <p:clrMap bg1="lt1" tx1="dk1" bg2="lt2" tx2="dk2" accent1="accent1" accent2="accent2" accent3="accent3" accent4="accent4" accent5="accent5" accent6="accent6" hlink="hlink" folHlink="folHlink"/>
  <p:sldLayoutIdLst>
    <p:sldLayoutId id="2147483764" r:id="rId1"/>
    <p:sldLayoutId id="214748376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43"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1E36BD0A-843B-44D0-A35F-925482A32244}"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277664130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fontAlgn="base">
              <a:spcBef>
                <a:spcPct val="0"/>
              </a:spcBef>
              <a:spcAft>
                <a:spcPct val="0"/>
              </a:spcAft>
              <a:defRPr/>
            </a:pPr>
            <a:fld id="{D12489FE-1D4D-4C6C-8FE1-1893F3A557CA}"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340639411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17507" y="354027"/>
            <a:ext cx="8659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4"/>
          <p:cNvSpPr>
            <a:spLocks noGrp="1" noChangeArrowheads="1"/>
          </p:cNvSpPr>
          <p:nvPr>
            <p:ph type="body" idx="1"/>
          </p:nvPr>
        </p:nvSpPr>
        <p:spPr bwMode="auto">
          <a:xfrm>
            <a:off x="317501" y="1184275"/>
            <a:ext cx="856615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4" name="Rectangle 5"/>
          <p:cNvSpPr>
            <a:spLocks noChangeArrowheads="1"/>
          </p:cNvSpPr>
          <p:nvPr userDrawn="1"/>
        </p:nvSpPr>
        <p:spPr bwMode="auto">
          <a:xfrm>
            <a:off x="8322751" y="13"/>
            <a:ext cx="821250" cy="28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18288" rIns="45720" bIns="0">
            <a:spAutoFit/>
          </a:bodyPr>
          <a:lstStyle/>
          <a:p>
            <a:pPr algn="r" fontAlgn="base">
              <a:spcBef>
                <a:spcPct val="0"/>
              </a:spcBef>
              <a:spcAft>
                <a:spcPct val="0"/>
              </a:spcAft>
            </a:pPr>
            <a:r>
              <a:rPr lang="en-US" sz="1700" b="1" smtClean="0">
                <a:solidFill>
                  <a:srgbClr val="FFFF00"/>
                </a:solidFill>
              </a:rPr>
              <a:t>CS-</a:t>
            </a:r>
            <a:fld id="{71FF4677-09D9-4A0A-AD18-3F31891FDCA3}" type="slidenum">
              <a:rPr lang="en-US" sz="1700" b="1" smtClean="0">
                <a:solidFill>
                  <a:srgbClr val="FFFF00"/>
                </a:solidFill>
              </a:rPr>
              <a:pPr algn="r" fontAlgn="base">
                <a:spcBef>
                  <a:spcPct val="0"/>
                </a:spcBef>
                <a:spcAft>
                  <a:spcPct val="0"/>
                </a:spcAft>
              </a:pPr>
              <a:t>‹Nº›</a:t>
            </a:fld>
            <a:endParaRPr lang="en-US" sz="1700" b="1" smtClean="0">
              <a:solidFill>
                <a:srgbClr val="FFFF00"/>
              </a:solidFill>
            </a:endParaRPr>
          </a:p>
        </p:txBody>
      </p:sp>
      <p:sp>
        <p:nvSpPr>
          <p:cNvPr id="156682" name="Rectangle 10"/>
          <p:cNvSpPr>
            <a:spLocks noChangeArrowheads="1"/>
          </p:cNvSpPr>
          <p:nvPr userDrawn="1"/>
        </p:nvSpPr>
        <p:spPr bwMode="invGray">
          <a:xfrm flipV="1">
            <a:off x="390525" y="1044589"/>
            <a:ext cx="8764588" cy="119063"/>
          </a:xfrm>
          <a:prstGeom prst="rect">
            <a:avLst/>
          </a:prstGeom>
          <a:gradFill rotWithShape="1">
            <a:gsLst>
              <a:gs pos="0">
                <a:schemeClr val="bg1"/>
              </a:gs>
              <a:gs pos="50000">
                <a:schemeClr val="accent2"/>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sz="1200">
              <a:solidFill>
                <a:srgbClr val="FFFFFF"/>
              </a:solidFill>
            </a:endParaRPr>
          </a:p>
        </p:txBody>
      </p:sp>
    </p:spTree>
    <p:extLst>
      <p:ext uri="{BB962C8B-B14F-4D97-AF65-F5344CB8AC3E}">
        <p14:creationId xmlns:p14="http://schemas.microsoft.com/office/powerpoint/2010/main" val="2977630341"/>
      </p:ext>
    </p:extLst>
  </p:cSld>
  <p:clrMap bg1="dk2" tx1="lt1" bg2="dk1" tx2="lt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transition>
    <p:fade/>
  </p:transition>
  <p:txStyles>
    <p:titleStyle>
      <a:lvl1pPr algn="l" rtl="0" eaLnBrk="0" fontAlgn="base" hangingPunct="0">
        <a:lnSpc>
          <a:spcPct val="85000"/>
        </a:lnSpc>
        <a:spcBef>
          <a:spcPct val="0"/>
        </a:spcBef>
        <a:spcAft>
          <a:spcPct val="0"/>
        </a:spcAft>
        <a:defRPr sz="2800" b="1">
          <a:solidFill>
            <a:schemeClr val="tx2"/>
          </a:solidFill>
          <a:latin typeface="+mj-lt"/>
          <a:ea typeface="+mj-ea"/>
          <a:cs typeface="+mj-cs"/>
        </a:defRPr>
      </a:lvl1pPr>
      <a:lvl2pPr algn="l" rtl="0" eaLnBrk="0" fontAlgn="base" hangingPunct="0">
        <a:lnSpc>
          <a:spcPct val="85000"/>
        </a:lnSpc>
        <a:spcBef>
          <a:spcPct val="0"/>
        </a:spcBef>
        <a:spcAft>
          <a:spcPct val="0"/>
        </a:spcAft>
        <a:defRPr sz="2800" b="1">
          <a:solidFill>
            <a:schemeClr val="tx2"/>
          </a:solidFill>
          <a:latin typeface="Arial" charset="0"/>
          <a:cs typeface="Arial" charset="0"/>
        </a:defRPr>
      </a:lvl2pPr>
      <a:lvl3pPr algn="l" rtl="0" eaLnBrk="0" fontAlgn="base" hangingPunct="0">
        <a:lnSpc>
          <a:spcPct val="85000"/>
        </a:lnSpc>
        <a:spcBef>
          <a:spcPct val="0"/>
        </a:spcBef>
        <a:spcAft>
          <a:spcPct val="0"/>
        </a:spcAft>
        <a:defRPr sz="2800" b="1">
          <a:solidFill>
            <a:schemeClr val="tx2"/>
          </a:solidFill>
          <a:latin typeface="Arial" charset="0"/>
          <a:cs typeface="Arial" charset="0"/>
        </a:defRPr>
      </a:lvl3pPr>
      <a:lvl4pPr algn="l" rtl="0" eaLnBrk="0" fontAlgn="base" hangingPunct="0">
        <a:lnSpc>
          <a:spcPct val="85000"/>
        </a:lnSpc>
        <a:spcBef>
          <a:spcPct val="0"/>
        </a:spcBef>
        <a:spcAft>
          <a:spcPct val="0"/>
        </a:spcAft>
        <a:defRPr sz="2800" b="1">
          <a:solidFill>
            <a:schemeClr val="tx2"/>
          </a:solidFill>
          <a:latin typeface="Arial" charset="0"/>
          <a:cs typeface="Arial" charset="0"/>
        </a:defRPr>
      </a:lvl4pPr>
      <a:lvl5pPr algn="l" rtl="0" eaLnBrk="0" fontAlgn="base" hangingPunct="0">
        <a:lnSpc>
          <a:spcPct val="85000"/>
        </a:lnSpc>
        <a:spcBef>
          <a:spcPct val="0"/>
        </a:spcBef>
        <a:spcAft>
          <a:spcPct val="0"/>
        </a:spcAft>
        <a:defRPr sz="2800" b="1">
          <a:solidFill>
            <a:schemeClr val="tx2"/>
          </a:solidFill>
          <a:latin typeface="Arial" charset="0"/>
          <a:cs typeface="Arial" charset="0"/>
        </a:defRPr>
      </a:lvl5pPr>
      <a:lvl6pPr marL="457200" algn="l" rtl="0" fontAlgn="base">
        <a:lnSpc>
          <a:spcPct val="85000"/>
        </a:lnSpc>
        <a:spcBef>
          <a:spcPct val="0"/>
        </a:spcBef>
        <a:spcAft>
          <a:spcPct val="0"/>
        </a:spcAft>
        <a:defRPr sz="2800" b="1">
          <a:solidFill>
            <a:schemeClr val="tx2"/>
          </a:solidFill>
          <a:latin typeface="Arial" charset="0"/>
          <a:cs typeface="Arial" charset="0"/>
        </a:defRPr>
      </a:lvl6pPr>
      <a:lvl7pPr marL="914400" algn="l" rtl="0" fontAlgn="base">
        <a:lnSpc>
          <a:spcPct val="85000"/>
        </a:lnSpc>
        <a:spcBef>
          <a:spcPct val="0"/>
        </a:spcBef>
        <a:spcAft>
          <a:spcPct val="0"/>
        </a:spcAft>
        <a:defRPr sz="2800" b="1">
          <a:solidFill>
            <a:schemeClr val="tx2"/>
          </a:solidFill>
          <a:latin typeface="Arial" charset="0"/>
          <a:cs typeface="Arial" charset="0"/>
        </a:defRPr>
      </a:lvl7pPr>
      <a:lvl8pPr marL="1371600" algn="l" rtl="0" fontAlgn="base">
        <a:lnSpc>
          <a:spcPct val="85000"/>
        </a:lnSpc>
        <a:spcBef>
          <a:spcPct val="0"/>
        </a:spcBef>
        <a:spcAft>
          <a:spcPct val="0"/>
        </a:spcAft>
        <a:defRPr sz="2800" b="1">
          <a:solidFill>
            <a:schemeClr val="tx2"/>
          </a:solidFill>
          <a:latin typeface="Arial" charset="0"/>
          <a:cs typeface="Arial" charset="0"/>
        </a:defRPr>
      </a:lvl8pPr>
      <a:lvl9pPr marL="1828800" algn="l" rtl="0" fontAlgn="base">
        <a:lnSpc>
          <a:spcPct val="85000"/>
        </a:lnSpc>
        <a:spcBef>
          <a:spcPct val="0"/>
        </a:spcBef>
        <a:spcAft>
          <a:spcPct val="0"/>
        </a:spcAft>
        <a:defRPr sz="2800" b="1">
          <a:solidFill>
            <a:schemeClr val="tx2"/>
          </a:solidFill>
          <a:latin typeface="Arial" charset="0"/>
          <a:cs typeface="Arial" charset="0"/>
        </a:defRPr>
      </a:lvl9pPr>
    </p:titleStyle>
    <p:bodyStyle>
      <a:lvl1pPr marL="398463" indent="-398463" algn="l" rtl="0" eaLnBrk="0" fontAlgn="base" hangingPunct="0">
        <a:spcBef>
          <a:spcPct val="0"/>
        </a:spcBef>
        <a:spcAft>
          <a:spcPct val="20000"/>
        </a:spcAft>
        <a:buClr>
          <a:schemeClr val="accent1"/>
        </a:buClr>
        <a:buSzPct val="90000"/>
        <a:buFont typeface="Wingdings" pitchFamily="2" charset="2"/>
        <a:buChar char="u"/>
        <a:defRPr sz="2600" b="1">
          <a:solidFill>
            <a:schemeClr val="tx1"/>
          </a:solidFill>
          <a:latin typeface="+mn-lt"/>
          <a:ea typeface="+mn-ea"/>
          <a:cs typeface="+mn-cs"/>
        </a:defRPr>
      </a:lvl1pPr>
      <a:lvl2pPr marL="860425" indent="-347663" algn="l" rtl="0" eaLnBrk="0" fontAlgn="base" hangingPunct="0">
        <a:spcBef>
          <a:spcPct val="0"/>
        </a:spcBef>
        <a:spcAft>
          <a:spcPct val="20000"/>
        </a:spcAft>
        <a:buChar char="–"/>
        <a:defRPr sz="2600" b="1">
          <a:solidFill>
            <a:schemeClr val="tx1"/>
          </a:solidFill>
          <a:latin typeface="+mn-lt"/>
          <a:cs typeface="+mn-cs"/>
        </a:defRPr>
      </a:lvl2pPr>
      <a:lvl3pPr marL="1262063" indent="-287338" algn="l" rtl="0" eaLnBrk="0" fontAlgn="base" hangingPunct="0">
        <a:spcBef>
          <a:spcPct val="0"/>
        </a:spcBef>
        <a:spcAft>
          <a:spcPct val="20000"/>
        </a:spcAft>
        <a:buChar char="•"/>
        <a:defRPr sz="2600" b="1">
          <a:solidFill>
            <a:schemeClr val="tx1"/>
          </a:solidFill>
          <a:latin typeface="+mn-lt"/>
          <a:cs typeface="+mn-cs"/>
        </a:defRPr>
      </a:lvl3pPr>
      <a:lvl4pPr marL="1604963"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17507" y="354027"/>
            <a:ext cx="8659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4"/>
          <p:cNvSpPr>
            <a:spLocks noGrp="1" noChangeArrowheads="1"/>
          </p:cNvSpPr>
          <p:nvPr>
            <p:ph type="body" idx="1"/>
          </p:nvPr>
        </p:nvSpPr>
        <p:spPr bwMode="auto">
          <a:xfrm>
            <a:off x="317501" y="1184275"/>
            <a:ext cx="856615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4" name="Rectangle 5"/>
          <p:cNvSpPr>
            <a:spLocks noChangeArrowheads="1"/>
          </p:cNvSpPr>
          <p:nvPr userDrawn="1"/>
        </p:nvSpPr>
        <p:spPr bwMode="auto">
          <a:xfrm>
            <a:off x="8322751" y="13"/>
            <a:ext cx="821250" cy="28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18288" rIns="45720" bIns="0">
            <a:spAutoFit/>
          </a:bodyPr>
          <a:lstStyle/>
          <a:p>
            <a:pPr algn="r" fontAlgn="base">
              <a:spcBef>
                <a:spcPct val="0"/>
              </a:spcBef>
              <a:spcAft>
                <a:spcPct val="0"/>
              </a:spcAft>
            </a:pPr>
            <a:r>
              <a:rPr lang="en-US" sz="1700" b="1" smtClean="0">
                <a:solidFill>
                  <a:srgbClr val="FFFF00"/>
                </a:solidFill>
              </a:rPr>
              <a:t>CS-</a:t>
            </a:r>
            <a:fld id="{E05CC803-50C3-478E-A214-71B08417D9F5}" type="slidenum">
              <a:rPr lang="en-US" sz="1700" b="1" smtClean="0">
                <a:solidFill>
                  <a:srgbClr val="FFFF00"/>
                </a:solidFill>
              </a:rPr>
              <a:pPr algn="r" fontAlgn="base">
                <a:spcBef>
                  <a:spcPct val="0"/>
                </a:spcBef>
                <a:spcAft>
                  <a:spcPct val="0"/>
                </a:spcAft>
              </a:pPr>
              <a:t>‹Nº›</a:t>
            </a:fld>
            <a:endParaRPr lang="en-US" sz="1700" b="1" smtClean="0">
              <a:solidFill>
                <a:srgbClr val="FFFF00"/>
              </a:solidFill>
            </a:endParaRPr>
          </a:p>
        </p:txBody>
      </p:sp>
      <p:sp>
        <p:nvSpPr>
          <p:cNvPr id="156682" name="Rectangle 10"/>
          <p:cNvSpPr>
            <a:spLocks noChangeArrowheads="1"/>
          </p:cNvSpPr>
          <p:nvPr userDrawn="1"/>
        </p:nvSpPr>
        <p:spPr bwMode="invGray">
          <a:xfrm flipV="1">
            <a:off x="390525" y="1044589"/>
            <a:ext cx="8764588" cy="119063"/>
          </a:xfrm>
          <a:prstGeom prst="rect">
            <a:avLst/>
          </a:prstGeom>
          <a:gradFill rotWithShape="1">
            <a:gsLst>
              <a:gs pos="0">
                <a:schemeClr val="bg1"/>
              </a:gs>
              <a:gs pos="50000">
                <a:schemeClr val="accent2"/>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sz="1200">
              <a:solidFill>
                <a:srgbClr val="FFFFFF"/>
              </a:solidFill>
            </a:endParaRPr>
          </a:p>
        </p:txBody>
      </p:sp>
    </p:spTree>
    <p:extLst>
      <p:ext uri="{BB962C8B-B14F-4D97-AF65-F5344CB8AC3E}">
        <p14:creationId xmlns:p14="http://schemas.microsoft.com/office/powerpoint/2010/main" val="1293625192"/>
      </p:ext>
    </p:extLst>
  </p:cSld>
  <p:clrMap bg1="dk2" tx1="lt1" bg2="dk1" tx2="lt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ransition>
    <p:fade/>
  </p:transition>
  <p:txStyles>
    <p:titleStyle>
      <a:lvl1pPr algn="l" rtl="0" eaLnBrk="0" fontAlgn="base" hangingPunct="0">
        <a:lnSpc>
          <a:spcPct val="85000"/>
        </a:lnSpc>
        <a:spcBef>
          <a:spcPct val="0"/>
        </a:spcBef>
        <a:spcAft>
          <a:spcPct val="0"/>
        </a:spcAft>
        <a:defRPr sz="2800" b="1">
          <a:solidFill>
            <a:schemeClr val="tx2"/>
          </a:solidFill>
          <a:latin typeface="+mj-lt"/>
          <a:ea typeface="+mj-ea"/>
          <a:cs typeface="+mj-cs"/>
        </a:defRPr>
      </a:lvl1pPr>
      <a:lvl2pPr algn="l" rtl="0" eaLnBrk="0" fontAlgn="base" hangingPunct="0">
        <a:lnSpc>
          <a:spcPct val="85000"/>
        </a:lnSpc>
        <a:spcBef>
          <a:spcPct val="0"/>
        </a:spcBef>
        <a:spcAft>
          <a:spcPct val="0"/>
        </a:spcAft>
        <a:defRPr sz="2800" b="1">
          <a:solidFill>
            <a:schemeClr val="tx2"/>
          </a:solidFill>
          <a:latin typeface="Arial" charset="0"/>
          <a:cs typeface="Arial" charset="0"/>
        </a:defRPr>
      </a:lvl2pPr>
      <a:lvl3pPr algn="l" rtl="0" eaLnBrk="0" fontAlgn="base" hangingPunct="0">
        <a:lnSpc>
          <a:spcPct val="85000"/>
        </a:lnSpc>
        <a:spcBef>
          <a:spcPct val="0"/>
        </a:spcBef>
        <a:spcAft>
          <a:spcPct val="0"/>
        </a:spcAft>
        <a:defRPr sz="2800" b="1">
          <a:solidFill>
            <a:schemeClr val="tx2"/>
          </a:solidFill>
          <a:latin typeface="Arial" charset="0"/>
          <a:cs typeface="Arial" charset="0"/>
        </a:defRPr>
      </a:lvl3pPr>
      <a:lvl4pPr algn="l" rtl="0" eaLnBrk="0" fontAlgn="base" hangingPunct="0">
        <a:lnSpc>
          <a:spcPct val="85000"/>
        </a:lnSpc>
        <a:spcBef>
          <a:spcPct val="0"/>
        </a:spcBef>
        <a:spcAft>
          <a:spcPct val="0"/>
        </a:spcAft>
        <a:defRPr sz="2800" b="1">
          <a:solidFill>
            <a:schemeClr val="tx2"/>
          </a:solidFill>
          <a:latin typeface="Arial" charset="0"/>
          <a:cs typeface="Arial" charset="0"/>
        </a:defRPr>
      </a:lvl4pPr>
      <a:lvl5pPr algn="l" rtl="0" eaLnBrk="0" fontAlgn="base" hangingPunct="0">
        <a:lnSpc>
          <a:spcPct val="85000"/>
        </a:lnSpc>
        <a:spcBef>
          <a:spcPct val="0"/>
        </a:spcBef>
        <a:spcAft>
          <a:spcPct val="0"/>
        </a:spcAft>
        <a:defRPr sz="2800" b="1">
          <a:solidFill>
            <a:schemeClr val="tx2"/>
          </a:solidFill>
          <a:latin typeface="Arial" charset="0"/>
          <a:cs typeface="Arial" charset="0"/>
        </a:defRPr>
      </a:lvl5pPr>
      <a:lvl6pPr marL="457200" algn="l" rtl="0" fontAlgn="base">
        <a:lnSpc>
          <a:spcPct val="85000"/>
        </a:lnSpc>
        <a:spcBef>
          <a:spcPct val="0"/>
        </a:spcBef>
        <a:spcAft>
          <a:spcPct val="0"/>
        </a:spcAft>
        <a:defRPr sz="2800" b="1">
          <a:solidFill>
            <a:schemeClr val="tx2"/>
          </a:solidFill>
          <a:latin typeface="Arial" charset="0"/>
          <a:cs typeface="Arial" charset="0"/>
        </a:defRPr>
      </a:lvl6pPr>
      <a:lvl7pPr marL="914400" algn="l" rtl="0" fontAlgn="base">
        <a:lnSpc>
          <a:spcPct val="85000"/>
        </a:lnSpc>
        <a:spcBef>
          <a:spcPct val="0"/>
        </a:spcBef>
        <a:spcAft>
          <a:spcPct val="0"/>
        </a:spcAft>
        <a:defRPr sz="2800" b="1">
          <a:solidFill>
            <a:schemeClr val="tx2"/>
          </a:solidFill>
          <a:latin typeface="Arial" charset="0"/>
          <a:cs typeface="Arial" charset="0"/>
        </a:defRPr>
      </a:lvl7pPr>
      <a:lvl8pPr marL="1371600" algn="l" rtl="0" fontAlgn="base">
        <a:lnSpc>
          <a:spcPct val="85000"/>
        </a:lnSpc>
        <a:spcBef>
          <a:spcPct val="0"/>
        </a:spcBef>
        <a:spcAft>
          <a:spcPct val="0"/>
        </a:spcAft>
        <a:defRPr sz="2800" b="1">
          <a:solidFill>
            <a:schemeClr val="tx2"/>
          </a:solidFill>
          <a:latin typeface="Arial" charset="0"/>
          <a:cs typeface="Arial" charset="0"/>
        </a:defRPr>
      </a:lvl8pPr>
      <a:lvl9pPr marL="1828800" algn="l" rtl="0" fontAlgn="base">
        <a:lnSpc>
          <a:spcPct val="85000"/>
        </a:lnSpc>
        <a:spcBef>
          <a:spcPct val="0"/>
        </a:spcBef>
        <a:spcAft>
          <a:spcPct val="0"/>
        </a:spcAft>
        <a:defRPr sz="2800" b="1">
          <a:solidFill>
            <a:schemeClr val="tx2"/>
          </a:solidFill>
          <a:latin typeface="Arial" charset="0"/>
          <a:cs typeface="Arial" charset="0"/>
        </a:defRPr>
      </a:lvl9pPr>
    </p:titleStyle>
    <p:bodyStyle>
      <a:lvl1pPr marL="398463" indent="-398463" algn="l" rtl="0" eaLnBrk="0" fontAlgn="base" hangingPunct="0">
        <a:spcBef>
          <a:spcPct val="0"/>
        </a:spcBef>
        <a:spcAft>
          <a:spcPct val="20000"/>
        </a:spcAft>
        <a:buClr>
          <a:schemeClr val="accent1"/>
        </a:buClr>
        <a:buSzPct val="90000"/>
        <a:buFont typeface="Wingdings" pitchFamily="2" charset="2"/>
        <a:buChar char="u"/>
        <a:defRPr sz="2600" b="1">
          <a:solidFill>
            <a:schemeClr val="tx1"/>
          </a:solidFill>
          <a:latin typeface="+mn-lt"/>
          <a:ea typeface="+mn-ea"/>
          <a:cs typeface="+mn-cs"/>
        </a:defRPr>
      </a:lvl1pPr>
      <a:lvl2pPr marL="860425" indent="-347663" algn="l" rtl="0" eaLnBrk="0" fontAlgn="base" hangingPunct="0">
        <a:spcBef>
          <a:spcPct val="0"/>
        </a:spcBef>
        <a:spcAft>
          <a:spcPct val="20000"/>
        </a:spcAft>
        <a:buChar char="–"/>
        <a:defRPr sz="2600" b="1">
          <a:solidFill>
            <a:schemeClr val="tx1"/>
          </a:solidFill>
          <a:latin typeface="+mn-lt"/>
          <a:cs typeface="+mn-cs"/>
        </a:defRPr>
      </a:lvl2pPr>
      <a:lvl3pPr marL="1262063" indent="-287338" algn="l" rtl="0" eaLnBrk="0" fontAlgn="base" hangingPunct="0">
        <a:spcBef>
          <a:spcPct val="0"/>
        </a:spcBef>
        <a:spcAft>
          <a:spcPct val="20000"/>
        </a:spcAft>
        <a:buChar char="•"/>
        <a:defRPr sz="2600" b="1">
          <a:solidFill>
            <a:schemeClr val="tx1"/>
          </a:solidFill>
          <a:latin typeface="+mn-lt"/>
          <a:cs typeface="+mn-cs"/>
        </a:defRPr>
      </a:lvl3pPr>
      <a:lvl4pPr marL="1604963"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9.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7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3.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306.xml"/><Relationship Id="rId5" Type="http://schemas.microsoft.com/office/2007/relationships/hdphoto" Target="../media/hdphoto7.wdp"/><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4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30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4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png"/><Relationship Id="rId1" Type="http://schemas.openxmlformats.org/officeDocument/2006/relationships/slideLayout" Target="../slideLayouts/slideLayout306.xml"/></Relationships>
</file>

<file path=ppt/slides/_rels/slide4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30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18.xml"/><Relationship Id="rId5" Type="http://schemas.openxmlformats.org/officeDocument/2006/relationships/image" Target="../media/image35.pn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30.xml"/><Relationship Id="rId5" Type="http://schemas.openxmlformats.org/officeDocument/2006/relationships/image" Target="../media/image36.pn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30.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0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65.xml"/><Relationship Id="rId5" Type="http://schemas.openxmlformats.org/officeDocument/2006/relationships/image" Target="../media/image42.pn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3.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hyperlink" Target="http://www.madrid.org/cs/Satellite?language=es&amp;pagename=HospitalGregorioMaranon/Page/HGMA_home" TargetMode="External"/><Relationship Id="rId1" Type="http://schemas.openxmlformats.org/officeDocument/2006/relationships/slideLayout" Target="../slideLayouts/slideLayout20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17.xml"/><Relationship Id="rId5" Type="http://schemas.openxmlformats.org/officeDocument/2006/relationships/image" Target="../media/image35.png"/><Relationship Id="rId4" Type="http://schemas.openxmlformats.org/officeDocument/2006/relationships/image" Target="../media/image3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4.xml"/><Relationship Id="rId5" Type="http://schemas.openxmlformats.org/officeDocument/2006/relationships/image" Target="../media/image36.png"/><Relationship Id="rId4" Type="http://schemas.openxmlformats.org/officeDocument/2006/relationships/image" Target="../media/image34.png"/></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8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81.xml.rels><?xml version="1.0" encoding="UTF-8" standalone="yes"?>
<Relationships xmlns="http://schemas.openxmlformats.org/package/2006/relationships"><Relationship Id="rId2" Type="http://schemas.openxmlformats.org/officeDocument/2006/relationships/hyperlink" Target="http://www.madrid.org/cs/Satellite?language=es&amp;pagename=HospitalGregorioMaranon/Page/HGMA_home" TargetMode="External"/><Relationship Id="rId1" Type="http://schemas.openxmlformats.org/officeDocument/2006/relationships/slideLayout" Target="../slideLayouts/slideLayout204.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92.xml"/><Relationship Id="rId4" Type="http://schemas.openxmlformats.org/officeDocument/2006/relationships/image" Target="../media/image34.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85.xml.rels><?xml version="1.0" encoding="UTF-8" standalone="yes"?>
<Relationships xmlns="http://schemas.openxmlformats.org/package/2006/relationships"><Relationship Id="rId2" Type="http://schemas.openxmlformats.org/officeDocument/2006/relationships/hyperlink" Target="http://www.madrid.org/cs/Satellite?language=es&amp;pagename=HospitalGregorioMaranon/Page/HGMA_home" TargetMode="External"/><Relationship Id="rId1" Type="http://schemas.openxmlformats.org/officeDocument/2006/relationships/slideLayout" Target="../slideLayouts/slideLayout204.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92.xml"/><Relationship Id="rId5" Type="http://schemas.openxmlformats.org/officeDocument/2006/relationships/image" Target="../media/image35.png"/><Relationship Id="rId4" Type="http://schemas.openxmlformats.org/officeDocument/2006/relationships/image" Target="../media/image34.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08.xml"/><Relationship Id="rId4" Type="http://schemas.microsoft.com/office/2007/relationships/hdphoto" Target="../media/hdphoto11.wdp"/></Relationships>
</file>

<file path=ppt/slides/_rels/slide9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5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9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7504" y="284163"/>
            <a:ext cx="8856984" cy="2679754"/>
          </a:xfrm>
        </p:spPr>
        <p:txBody>
          <a:bodyPr>
            <a:noAutofit/>
          </a:bodyPr>
          <a:lstStyle/>
          <a:p>
            <a:r>
              <a:rPr lang="es-ES" sz="4800" b="1" dirty="0" smtClean="0">
                <a:solidFill>
                  <a:srgbClr val="FF0000"/>
                </a:solidFill>
                <a:latin typeface="Comic Sans MS" panose="030F0702030302020204" pitchFamily="66" charset="0"/>
              </a:rPr>
              <a:t>Diferentes Subtipos de </a:t>
            </a:r>
            <a:br>
              <a:rPr lang="es-ES" sz="4800" b="1" dirty="0" smtClean="0">
                <a:solidFill>
                  <a:srgbClr val="FF0000"/>
                </a:solidFill>
                <a:latin typeface="Comic Sans MS" panose="030F0702030302020204" pitchFamily="66" charset="0"/>
              </a:rPr>
            </a:br>
            <a:r>
              <a:rPr lang="es-ES" sz="4800" b="1" dirty="0" smtClean="0">
                <a:solidFill>
                  <a:srgbClr val="FF0000"/>
                </a:solidFill>
                <a:latin typeface="Comic Sans MS" panose="030F0702030302020204" pitchFamily="66" charset="0"/>
              </a:rPr>
              <a:t>Cáncer de Mama Infiltrante</a:t>
            </a:r>
            <a:br>
              <a:rPr lang="es-ES" sz="4800" b="1" dirty="0" smtClean="0">
                <a:solidFill>
                  <a:srgbClr val="FF0000"/>
                </a:solidFill>
                <a:latin typeface="Comic Sans MS" panose="030F0702030302020204" pitchFamily="66" charset="0"/>
              </a:rPr>
            </a:br>
            <a:r>
              <a:rPr lang="es-ES" sz="4800" b="1" dirty="0" smtClean="0">
                <a:solidFill>
                  <a:srgbClr val="FF0000"/>
                </a:solidFill>
                <a:latin typeface="Comic Sans MS" panose="030F0702030302020204" pitchFamily="66" charset="0"/>
              </a:rPr>
              <a:t>y sus tratamientos específicos</a:t>
            </a:r>
            <a:endParaRPr lang="es-ES" sz="4800" b="1" dirty="0">
              <a:solidFill>
                <a:srgbClr val="FF0000"/>
              </a:solidFill>
              <a:latin typeface="Comic Sans MS" panose="030F0702030302020204" pitchFamily="66" charset="0"/>
            </a:endParaRPr>
          </a:p>
        </p:txBody>
      </p:sp>
      <p:sp>
        <p:nvSpPr>
          <p:cNvPr id="4" name="Rectángulo 3"/>
          <p:cNvSpPr/>
          <p:nvPr/>
        </p:nvSpPr>
        <p:spPr>
          <a:xfrm>
            <a:off x="0" y="3773833"/>
            <a:ext cx="9144000" cy="2233967"/>
          </a:xfrm>
          <a:prstGeom prst="rect">
            <a:avLst/>
          </a:prstGeom>
        </p:spPr>
        <p:txBody>
          <a:bodyPr wrap="square" lIns="90974" tIns="45477" rIns="90974" bIns="45477">
            <a:spAutoFit/>
          </a:bodyPr>
          <a:lstStyle/>
          <a:p>
            <a:pPr algn="ctr" defTabSz="909699">
              <a:spcBef>
                <a:spcPct val="20000"/>
              </a:spcBef>
            </a:pPr>
            <a:r>
              <a:rPr lang="es-ES" sz="2400" b="1" dirty="0" smtClean="0">
                <a:solidFill>
                  <a:srgbClr val="002060"/>
                </a:solidFill>
                <a:latin typeface="Comic Sans MS" panose="030F0702030302020204" pitchFamily="66" charset="0"/>
              </a:rPr>
              <a:t>Dr</a:t>
            </a:r>
            <a:r>
              <a:rPr lang="es-ES" sz="2400" b="1" dirty="0">
                <a:solidFill>
                  <a:srgbClr val="002060"/>
                </a:solidFill>
                <a:latin typeface="Comic Sans MS" panose="030F0702030302020204" pitchFamily="66" charset="0"/>
              </a:rPr>
              <a:t>. </a:t>
            </a:r>
            <a:r>
              <a:rPr lang="es-ES" sz="2400" b="1" dirty="0" err="1">
                <a:solidFill>
                  <a:srgbClr val="002060"/>
                </a:solidFill>
                <a:latin typeface="Comic Sans MS" panose="030F0702030302020204" pitchFamily="66" charset="0"/>
              </a:rPr>
              <a:t>Parham</a:t>
            </a:r>
            <a:r>
              <a:rPr lang="es-ES" sz="2400" b="1" dirty="0">
                <a:solidFill>
                  <a:srgbClr val="002060"/>
                </a:solidFill>
                <a:latin typeface="Comic Sans MS" panose="030F0702030302020204" pitchFamily="66" charset="0"/>
              </a:rPr>
              <a:t> </a:t>
            </a:r>
            <a:r>
              <a:rPr lang="es-ES" sz="2400" b="1" dirty="0" err="1">
                <a:solidFill>
                  <a:srgbClr val="002060"/>
                </a:solidFill>
                <a:latin typeface="Comic Sans MS" panose="030F0702030302020204" pitchFamily="66" charset="0"/>
              </a:rPr>
              <a:t>Khosravi</a:t>
            </a:r>
            <a:r>
              <a:rPr lang="es-ES" sz="2400" b="1" dirty="0">
                <a:solidFill>
                  <a:srgbClr val="002060"/>
                </a:solidFill>
                <a:latin typeface="Comic Sans MS" panose="030F0702030302020204" pitchFamily="66" charset="0"/>
              </a:rPr>
              <a:t> </a:t>
            </a:r>
            <a:r>
              <a:rPr lang="es-ES" sz="2400" b="1" dirty="0" err="1" smtClean="0">
                <a:solidFill>
                  <a:srgbClr val="002060"/>
                </a:solidFill>
                <a:latin typeface="Comic Sans MS" panose="030F0702030302020204" pitchFamily="66" charset="0"/>
              </a:rPr>
              <a:t>Shahi</a:t>
            </a:r>
            <a:r>
              <a:rPr lang="es-ES" sz="2400" b="1" dirty="0" smtClean="0">
                <a:solidFill>
                  <a:srgbClr val="002060"/>
                </a:solidFill>
                <a:latin typeface="Comic Sans MS" panose="030F0702030302020204" pitchFamily="66" charset="0"/>
              </a:rPr>
              <a:t>, MD. PhD.</a:t>
            </a:r>
            <a:endParaRPr lang="es-ES" sz="2400" b="1" dirty="0">
              <a:solidFill>
                <a:srgbClr val="002060"/>
              </a:solidFill>
              <a:latin typeface="Comic Sans MS" panose="030F0702030302020204" pitchFamily="66" charset="0"/>
            </a:endParaRPr>
          </a:p>
          <a:p>
            <a:pPr algn="ctr" defTabSz="909699">
              <a:spcBef>
                <a:spcPct val="20000"/>
              </a:spcBef>
            </a:pPr>
            <a:r>
              <a:rPr lang="es-ES" sz="2400" b="1" dirty="0" smtClean="0">
                <a:solidFill>
                  <a:srgbClr val="002060"/>
                </a:solidFill>
                <a:latin typeface="Comic Sans MS" panose="030F0702030302020204" pitchFamily="66" charset="0"/>
              </a:rPr>
              <a:t>Responsable del Servicio </a:t>
            </a:r>
            <a:r>
              <a:rPr lang="es-ES" sz="2400" b="1" dirty="0">
                <a:solidFill>
                  <a:srgbClr val="002060"/>
                </a:solidFill>
                <a:latin typeface="Comic Sans MS" panose="030F0702030302020204" pitchFamily="66" charset="0"/>
              </a:rPr>
              <a:t>de Oncología </a:t>
            </a:r>
            <a:r>
              <a:rPr lang="es-ES" sz="2400" b="1" dirty="0" smtClean="0">
                <a:solidFill>
                  <a:srgbClr val="002060"/>
                </a:solidFill>
                <a:latin typeface="Comic Sans MS" panose="030F0702030302020204" pitchFamily="66" charset="0"/>
              </a:rPr>
              <a:t>Médica.</a:t>
            </a:r>
          </a:p>
          <a:p>
            <a:pPr algn="ctr" defTabSz="909699">
              <a:spcBef>
                <a:spcPct val="20000"/>
              </a:spcBef>
            </a:pPr>
            <a:r>
              <a:rPr lang="es-ES" sz="2400" b="1" dirty="0" smtClean="0">
                <a:solidFill>
                  <a:srgbClr val="002060"/>
                </a:solidFill>
                <a:latin typeface="Comic Sans MS" panose="030F0702030302020204" pitchFamily="66" charset="0"/>
              </a:rPr>
              <a:t>Presidente de la Comisión de Oncología.</a:t>
            </a:r>
          </a:p>
          <a:p>
            <a:pPr algn="ctr" defTabSz="909699">
              <a:spcBef>
                <a:spcPct val="20000"/>
              </a:spcBef>
            </a:pPr>
            <a:r>
              <a:rPr lang="es-ES" sz="2400" b="1" dirty="0" smtClean="0">
                <a:solidFill>
                  <a:srgbClr val="002060"/>
                </a:solidFill>
                <a:latin typeface="Comic Sans MS" panose="030F0702030302020204" pitchFamily="66" charset="0"/>
              </a:rPr>
              <a:t>Hospital </a:t>
            </a:r>
            <a:r>
              <a:rPr lang="es-ES" sz="2400" b="1" dirty="0">
                <a:solidFill>
                  <a:srgbClr val="002060"/>
                </a:solidFill>
                <a:latin typeface="Comic Sans MS" panose="030F0702030302020204" pitchFamily="66" charset="0"/>
              </a:rPr>
              <a:t>Universitario de </a:t>
            </a:r>
            <a:r>
              <a:rPr lang="es-ES" sz="2400" b="1" dirty="0" smtClean="0">
                <a:solidFill>
                  <a:srgbClr val="002060"/>
                </a:solidFill>
                <a:latin typeface="Comic Sans MS" panose="030F0702030302020204" pitchFamily="66" charset="0"/>
              </a:rPr>
              <a:t>Torrejón.</a:t>
            </a:r>
            <a:endParaRPr lang="es-ES" sz="2400" b="1" dirty="0">
              <a:solidFill>
                <a:srgbClr val="002060"/>
              </a:solidFill>
              <a:latin typeface="Comic Sans MS" panose="030F0702030302020204" pitchFamily="66" charset="0"/>
            </a:endParaRPr>
          </a:p>
          <a:p>
            <a:pPr algn="ctr" defTabSz="909699">
              <a:spcBef>
                <a:spcPct val="20000"/>
              </a:spcBef>
            </a:pPr>
            <a:r>
              <a:rPr lang="es-ES_tradnl" sz="2400" b="1" dirty="0" smtClean="0">
                <a:solidFill>
                  <a:srgbClr val="002060"/>
                </a:solidFill>
                <a:latin typeface="Comic Sans MS" panose="030F0702030302020204" pitchFamily="66" charset="0"/>
              </a:rPr>
              <a:t>Profesor de la Universidad </a:t>
            </a:r>
            <a:r>
              <a:rPr lang="es-ES_tradnl" sz="2400" b="1" dirty="0">
                <a:solidFill>
                  <a:srgbClr val="002060"/>
                </a:solidFill>
                <a:latin typeface="Comic Sans MS" panose="030F0702030302020204" pitchFamily="66" charset="0"/>
              </a:rPr>
              <a:t>Francisco de </a:t>
            </a:r>
            <a:r>
              <a:rPr lang="es-ES_tradnl" sz="2400" b="1" dirty="0" smtClean="0">
                <a:solidFill>
                  <a:srgbClr val="002060"/>
                </a:solidFill>
                <a:latin typeface="Comic Sans MS" panose="030F0702030302020204" pitchFamily="66" charset="0"/>
              </a:rPr>
              <a:t>Vitoria.</a:t>
            </a:r>
            <a:endParaRPr lang="es-ES" sz="24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719696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a:xfrm>
            <a:off x="685800" y="92089"/>
            <a:ext cx="7772400" cy="1431925"/>
          </a:xfrm>
          <a:solidFill>
            <a:schemeClr val="accent5">
              <a:lumMod val="50000"/>
            </a:schemeClr>
          </a:solidFill>
        </p:spPr>
        <p:txBody>
          <a:bodyPr/>
          <a:lstStyle/>
          <a:p>
            <a:pPr eaLnBrk="1" hangingPunct="1">
              <a:defRPr/>
            </a:pPr>
            <a:r>
              <a:rPr lang="es-ES" b="1" dirty="0" smtClean="0">
                <a:solidFill>
                  <a:srgbClr val="FFFF00"/>
                </a:solidFill>
                <a:effectLst/>
                <a:latin typeface="Comic Sans MS" panose="030F0702030302020204" pitchFamily="66" charset="0"/>
              </a:rPr>
              <a:t>Biología Molecular </a:t>
            </a:r>
            <a:br>
              <a:rPr lang="es-ES" b="1" dirty="0" smtClean="0">
                <a:solidFill>
                  <a:srgbClr val="FFFF00"/>
                </a:solidFill>
                <a:effectLst/>
                <a:latin typeface="Comic Sans MS" panose="030F0702030302020204" pitchFamily="66" charset="0"/>
              </a:rPr>
            </a:br>
            <a:r>
              <a:rPr lang="es-ES" b="1" dirty="0" smtClean="0">
                <a:solidFill>
                  <a:srgbClr val="FFFF00"/>
                </a:solidFill>
                <a:effectLst/>
                <a:latin typeface="Comic Sans MS" panose="030F0702030302020204" pitchFamily="66" charset="0"/>
              </a:rPr>
              <a:t>del Cáncer de Mama</a:t>
            </a:r>
          </a:p>
        </p:txBody>
      </p:sp>
      <p:sp>
        <p:nvSpPr>
          <p:cNvPr id="117763" name="Rectangle 3"/>
          <p:cNvSpPr>
            <a:spLocks noGrp="1" noRot="1" noChangeArrowheads="1"/>
          </p:cNvSpPr>
          <p:nvPr>
            <p:ph type="body" idx="1"/>
          </p:nvPr>
        </p:nvSpPr>
        <p:spPr>
          <a:xfrm>
            <a:off x="76200" y="1484784"/>
            <a:ext cx="9067800" cy="2630016"/>
          </a:xfrm>
          <a:solidFill>
            <a:srgbClr val="000066"/>
          </a:solidFill>
        </p:spPr>
        <p:txBody>
          <a:bodyPr/>
          <a:lstStyle/>
          <a:p>
            <a:pPr algn="ctr" eaLnBrk="1" hangingPunct="1">
              <a:buFont typeface="Arial" pitchFamily="34" charset="0"/>
              <a:buNone/>
              <a:defRPr/>
            </a:pPr>
            <a:r>
              <a:rPr lang="es-ES" dirty="0" smtClean="0">
                <a:solidFill>
                  <a:schemeClr val="bg1"/>
                </a:solidFill>
              </a:rPr>
              <a:t>	</a:t>
            </a:r>
            <a:r>
              <a:rPr lang="es-ES" b="1" u="sng" dirty="0" smtClean="0">
                <a:latin typeface="Comic Sans MS" panose="030F0702030302020204" pitchFamily="66" charset="0"/>
              </a:rPr>
              <a:t>No es una Única Enfermedad</a:t>
            </a:r>
            <a:r>
              <a:rPr lang="es-ES" b="1" dirty="0" smtClean="0">
                <a:latin typeface="Comic Sans MS" panose="030F0702030302020204" pitchFamily="66" charset="0"/>
              </a:rPr>
              <a:t>, sino un </a:t>
            </a:r>
            <a:r>
              <a:rPr lang="es-ES" b="1" u="sng" dirty="0" smtClean="0">
                <a:latin typeface="Comic Sans MS" panose="030F0702030302020204" pitchFamily="66" charset="0"/>
              </a:rPr>
              <a:t>Conjunto de Enfermedades Tumorales con Alteraciones Moleculares/Genéticas </a:t>
            </a:r>
            <a:r>
              <a:rPr lang="es-ES" b="1" u="sng" dirty="0">
                <a:latin typeface="Comic Sans MS" panose="030F0702030302020204" pitchFamily="66" charset="0"/>
              </a:rPr>
              <a:t>d</a:t>
            </a:r>
            <a:r>
              <a:rPr lang="es-ES" b="1" u="sng" dirty="0" smtClean="0">
                <a:latin typeface="Comic Sans MS" panose="030F0702030302020204" pitchFamily="66" charset="0"/>
              </a:rPr>
              <a:t>iferentes</a:t>
            </a:r>
            <a:r>
              <a:rPr lang="es-ES" b="1" dirty="0" smtClean="0">
                <a:latin typeface="Comic Sans MS" panose="030F0702030302020204" pitchFamily="66" charset="0"/>
              </a:rPr>
              <a:t> que tienen en común su </a:t>
            </a:r>
            <a:r>
              <a:rPr lang="es-ES" b="1" u="sng" dirty="0" smtClean="0">
                <a:latin typeface="Comic Sans MS" panose="030F0702030302020204" pitchFamily="66" charset="0"/>
              </a:rPr>
              <a:t>Origen en la Mama</a:t>
            </a:r>
          </a:p>
          <a:p>
            <a:pPr algn="ctr" eaLnBrk="1" hangingPunct="1">
              <a:buFont typeface="Arial" pitchFamily="34" charset="0"/>
              <a:buNone/>
              <a:defRPr/>
            </a:pPr>
            <a:endParaRPr lang="es-ES" b="1" dirty="0" smtClean="0"/>
          </a:p>
          <a:p>
            <a:pPr algn="ctr" eaLnBrk="1" hangingPunct="1">
              <a:buFont typeface="Arial" pitchFamily="34" charset="0"/>
              <a:buNone/>
              <a:defRPr/>
            </a:pPr>
            <a:endParaRPr lang="es-ES" b="1" dirty="0" smtClean="0">
              <a:solidFill>
                <a:schemeClr val="bg1"/>
              </a:solidFill>
            </a:endParaRPr>
          </a:p>
        </p:txBody>
      </p:sp>
      <p:sp>
        <p:nvSpPr>
          <p:cNvPr id="117764" name="Rectangle 4"/>
          <p:cNvSpPr>
            <a:spLocks noChangeArrowheads="1"/>
          </p:cNvSpPr>
          <p:nvPr/>
        </p:nvSpPr>
        <p:spPr bwMode="auto">
          <a:xfrm>
            <a:off x="5183923" y="4587889"/>
            <a:ext cx="3754554" cy="830997"/>
          </a:xfrm>
          <a:prstGeom prst="rect">
            <a:avLst/>
          </a:prstGeom>
          <a:solidFill>
            <a:srgbClr val="FFC000"/>
          </a:solidFill>
          <a:ln w="9525">
            <a:solidFill>
              <a:srgbClr val="000000"/>
            </a:solidFill>
            <a:miter lim="800000"/>
            <a:headEnd/>
            <a:tailEnd/>
          </a:ln>
          <a:extLst/>
        </p:spPr>
        <p:txBody>
          <a:bodyPr wrap="none">
            <a:spAutoFit/>
          </a:bodyPr>
          <a:lstStyle/>
          <a:p>
            <a:pPr algn="ctr" fontAlgn="base">
              <a:spcBef>
                <a:spcPct val="0"/>
              </a:spcBef>
              <a:spcAft>
                <a:spcPct val="0"/>
              </a:spcAft>
            </a:pPr>
            <a:r>
              <a:rPr lang="es-ES" sz="2400" b="1" dirty="0">
                <a:solidFill>
                  <a:srgbClr val="000099"/>
                </a:solidFill>
                <a:latin typeface="Comic Sans MS" panose="030F0702030302020204" pitchFamily="66" charset="0"/>
              </a:rPr>
              <a:t>Diferente Respuesta al </a:t>
            </a:r>
          </a:p>
          <a:p>
            <a:pPr algn="ctr" fontAlgn="base">
              <a:spcBef>
                <a:spcPct val="0"/>
              </a:spcBef>
              <a:spcAft>
                <a:spcPct val="0"/>
              </a:spcAft>
            </a:pPr>
            <a:r>
              <a:rPr lang="es-ES" sz="2400" b="1" dirty="0">
                <a:solidFill>
                  <a:srgbClr val="000099"/>
                </a:solidFill>
                <a:latin typeface="Comic Sans MS" panose="030F0702030302020204" pitchFamily="66" charset="0"/>
              </a:rPr>
              <a:t>Tratamiento</a:t>
            </a:r>
          </a:p>
        </p:txBody>
      </p:sp>
      <p:sp>
        <p:nvSpPr>
          <p:cNvPr id="117765" name="Rectangle 5"/>
          <p:cNvSpPr>
            <a:spLocks noChangeArrowheads="1"/>
          </p:cNvSpPr>
          <p:nvPr/>
        </p:nvSpPr>
        <p:spPr bwMode="auto">
          <a:xfrm>
            <a:off x="0" y="4648214"/>
            <a:ext cx="4419600" cy="46166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50000"/>
              </a:spcBef>
              <a:spcAft>
                <a:spcPct val="0"/>
              </a:spcAft>
            </a:pPr>
            <a:r>
              <a:rPr lang="es-ES" sz="2400" b="1" dirty="0" smtClean="0">
                <a:solidFill>
                  <a:srgbClr val="000099"/>
                </a:solidFill>
                <a:latin typeface="Comic Sans MS" panose="030F0702030302020204" pitchFamily="66" charset="0"/>
              </a:rPr>
              <a:t>Diferente Comportamiento</a:t>
            </a:r>
          </a:p>
        </p:txBody>
      </p:sp>
      <p:sp>
        <p:nvSpPr>
          <p:cNvPr id="117766" name="AutoShape 6"/>
          <p:cNvSpPr>
            <a:spLocks noChangeArrowheads="1"/>
          </p:cNvSpPr>
          <p:nvPr/>
        </p:nvSpPr>
        <p:spPr bwMode="auto">
          <a:xfrm>
            <a:off x="1981200" y="3657600"/>
            <a:ext cx="609600" cy="990600"/>
          </a:xfrm>
          <a:prstGeom prst="downArrow">
            <a:avLst>
              <a:gd name="adj1" fmla="val 50000"/>
              <a:gd name="adj2" fmla="val 40625"/>
            </a:avLst>
          </a:prstGeom>
          <a:solidFill>
            <a:srgbClr val="00FF00"/>
          </a:solidFill>
          <a:ln w="9525">
            <a:solidFill>
              <a:srgbClr val="00FF00"/>
            </a:solidFill>
            <a:miter lim="800000"/>
            <a:headEnd/>
            <a:tailEnd/>
          </a:ln>
        </p:spPr>
        <p:txBody>
          <a:bodyPr wrap="none" anchor="ctr"/>
          <a:lstStyle/>
          <a:p>
            <a:pPr algn="ctr" fontAlgn="base">
              <a:spcBef>
                <a:spcPct val="0"/>
              </a:spcBef>
              <a:spcAft>
                <a:spcPct val="0"/>
              </a:spcAft>
            </a:pPr>
            <a:endParaRPr lang="es-ES">
              <a:solidFill>
                <a:srgbClr val="FFFFFF"/>
              </a:solidFill>
            </a:endParaRPr>
          </a:p>
        </p:txBody>
      </p:sp>
      <p:sp>
        <p:nvSpPr>
          <p:cNvPr id="117767" name="AutoShape 7"/>
          <p:cNvSpPr>
            <a:spLocks noChangeArrowheads="1"/>
          </p:cNvSpPr>
          <p:nvPr/>
        </p:nvSpPr>
        <p:spPr bwMode="auto">
          <a:xfrm>
            <a:off x="6400800" y="3657600"/>
            <a:ext cx="609600" cy="914400"/>
          </a:xfrm>
          <a:prstGeom prst="downArrow">
            <a:avLst>
              <a:gd name="adj1" fmla="val 50000"/>
              <a:gd name="adj2" fmla="val 37500"/>
            </a:avLst>
          </a:prstGeom>
          <a:solidFill>
            <a:srgbClr val="00FF00"/>
          </a:solidFill>
          <a:ln w="9525">
            <a:solidFill>
              <a:srgbClr val="00FF00"/>
            </a:solidFill>
            <a:miter lim="800000"/>
            <a:headEnd/>
            <a:tailEnd/>
          </a:ln>
        </p:spPr>
        <p:txBody>
          <a:bodyPr wrap="none" anchor="ctr"/>
          <a:lstStyle/>
          <a:p>
            <a:pPr algn="ctr" fontAlgn="base">
              <a:spcBef>
                <a:spcPct val="0"/>
              </a:spcBef>
              <a:spcAft>
                <a:spcPct val="0"/>
              </a:spcAft>
            </a:pPr>
            <a:endParaRPr lang="es-ES">
              <a:solidFill>
                <a:srgbClr val="FFFFFF"/>
              </a:solidFill>
            </a:endParaRPr>
          </a:p>
        </p:txBody>
      </p:sp>
      <p:sp>
        <p:nvSpPr>
          <p:cNvPr id="117768" name="Rectangle 8"/>
          <p:cNvSpPr>
            <a:spLocks noChangeArrowheads="1"/>
          </p:cNvSpPr>
          <p:nvPr/>
        </p:nvSpPr>
        <p:spPr bwMode="auto">
          <a:xfrm>
            <a:off x="76200" y="6248400"/>
            <a:ext cx="4419600" cy="4572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50000"/>
              </a:spcBef>
              <a:spcAft>
                <a:spcPct val="0"/>
              </a:spcAft>
            </a:pPr>
            <a:r>
              <a:rPr lang="es-ES" sz="2400" b="1" dirty="0">
                <a:solidFill>
                  <a:srgbClr val="9383B3"/>
                </a:solidFill>
                <a:latin typeface="Arial" pitchFamily="34" charset="0"/>
              </a:rPr>
              <a:t> </a:t>
            </a:r>
            <a:r>
              <a:rPr lang="es-ES" sz="2400" b="1" dirty="0" smtClean="0">
                <a:solidFill>
                  <a:srgbClr val="000099"/>
                </a:solidFill>
                <a:latin typeface="Comic Sans MS" panose="030F0702030302020204" pitchFamily="66" charset="0"/>
              </a:rPr>
              <a:t>Diferente Pronóstico</a:t>
            </a:r>
            <a:endParaRPr lang="es-ES" sz="2400" b="1" dirty="0">
              <a:solidFill>
                <a:srgbClr val="000099"/>
              </a:solidFill>
              <a:latin typeface="Comic Sans MS" panose="030F0702030302020204" pitchFamily="66" charset="0"/>
            </a:endParaRPr>
          </a:p>
        </p:txBody>
      </p:sp>
      <p:sp>
        <p:nvSpPr>
          <p:cNvPr id="117769" name="AutoShape 9"/>
          <p:cNvSpPr>
            <a:spLocks noChangeArrowheads="1"/>
          </p:cNvSpPr>
          <p:nvPr/>
        </p:nvSpPr>
        <p:spPr bwMode="auto">
          <a:xfrm>
            <a:off x="1828800" y="5229200"/>
            <a:ext cx="609600" cy="838200"/>
          </a:xfrm>
          <a:prstGeom prst="downArrow">
            <a:avLst>
              <a:gd name="adj1" fmla="val 50000"/>
              <a:gd name="adj2" fmla="val 34375"/>
            </a:avLst>
          </a:prstGeom>
          <a:solidFill>
            <a:srgbClr val="00FF00"/>
          </a:solidFill>
          <a:ln w="9525">
            <a:solidFill>
              <a:srgbClr val="00FF00"/>
            </a:solidFill>
            <a:miter lim="800000"/>
            <a:headEnd/>
            <a:tailEnd/>
          </a:ln>
        </p:spPr>
        <p:txBody>
          <a:bodyPr wrap="none" anchor="ctr"/>
          <a:lstStyle/>
          <a:p>
            <a:pPr algn="ctr" fontAlgn="base">
              <a:spcBef>
                <a:spcPct val="0"/>
              </a:spcBef>
              <a:spcAft>
                <a:spcPct val="0"/>
              </a:spcAft>
            </a:pPr>
            <a:endParaRPr lang="es-ES">
              <a:solidFill>
                <a:srgbClr val="FFFFFF"/>
              </a:solidFill>
            </a:endParaRPr>
          </a:p>
        </p:txBody>
      </p:sp>
      <p:sp>
        <p:nvSpPr>
          <p:cNvPr id="117770" name="Rectangle 10"/>
          <p:cNvSpPr>
            <a:spLocks noChangeArrowheads="1"/>
          </p:cNvSpPr>
          <p:nvPr/>
        </p:nvSpPr>
        <p:spPr bwMode="auto">
          <a:xfrm>
            <a:off x="5791200" y="5959489"/>
            <a:ext cx="2741456" cy="830997"/>
          </a:xfrm>
          <a:prstGeom prst="rect">
            <a:avLst/>
          </a:prstGeom>
          <a:solidFill>
            <a:srgbClr val="FFC000"/>
          </a:solidFill>
          <a:ln>
            <a:noFill/>
          </a:ln>
          <a:extLst/>
        </p:spPr>
        <p:txBody>
          <a:bodyPr wrap="none">
            <a:spAutoFit/>
          </a:bodyPr>
          <a:lstStyle/>
          <a:p>
            <a:pPr fontAlgn="base">
              <a:spcBef>
                <a:spcPct val="0"/>
              </a:spcBef>
              <a:spcAft>
                <a:spcPct val="0"/>
              </a:spcAft>
            </a:pPr>
            <a:r>
              <a:rPr lang="es-ES" sz="2400" b="1" dirty="0">
                <a:solidFill>
                  <a:srgbClr val="000099"/>
                </a:solidFill>
                <a:latin typeface="Comic Sans MS" panose="030F0702030302020204" pitchFamily="66" charset="0"/>
              </a:rPr>
              <a:t>Individualización </a:t>
            </a:r>
          </a:p>
          <a:p>
            <a:pPr fontAlgn="base">
              <a:spcBef>
                <a:spcPct val="0"/>
              </a:spcBef>
              <a:spcAft>
                <a:spcPct val="0"/>
              </a:spcAft>
            </a:pPr>
            <a:r>
              <a:rPr lang="es-ES" sz="2400" b="1" dirty="0">
                <a:solidFill>
                  <a:srgbClr val="000099"/>
                </a:solidFill>
                <a:latin typeface="Comic Sans MS" panose="030F0702030302020204" pitchFamily="66" charset="0"/>
              </a:rPr>
              <a:t>del Tratamiento</a:t>
            </a:r>
          </a:p>
        </p:txBody>
      </p:sp>
      <p:sp>
        <p:nvSpPr>
          <p:cNvPr id="117771" name="AutoShape 11"/>
          <p:cNvSpPr>
            <a:spLocks noChangeArrowheads="1"/>
          </p:cNvSpPr>
          <p:nvPr/>
        </p:nvSpPr>
        <p:spPr bwMode="auto">
          <a:xfrm>
            <a:off x="6705600" y="5410200"/>
            <a:ext cx="457200" cy="609600"/>
          </a:xfrm>
          <a:prstGeom prst="downArrow">
            <a:avLst>
              <a:gd name="adj1" fmla="val 50000"/>
              <a:gd name="adj2" fmla="val 33333"/>
            </a:avLst>
          </a:prstGeom>
          <a:solidFill>
            <a:srgbClr val="00FF00"/>
          </a:solidFill>
          <a:ln w="9525">
            <a:solidFill>
              <a:srgbClr val="00FF00"/>
            </a:solidFill>
            <a:miter lim="800000"/>
            <a:headEnd/>
            <a:tailEnd/>
          </a:ln>
        </p:spPr>
        <p:txBody>
          <a:bodyPr wrap="none" anchor="ctr"/>
          <a:lstStyle/>
          <a:p>
            <a:pPr algn="ctr" fontAlgn="base">
              <a:spcBef>
                <a:spcPct val="0"/>
              </a:spcBef>
              <a:spcAft>
                <a:spcPct val="0"/>
              </a:spcAft>
            </a:pPr>
            <a:endParaRPr lang="es-ES">
              <a:solidFill>
                <a:srgbClr val="FFFFFF"/>
              </a:solidFill>
            </a:endParaRPr>
          </a:p>
        </p:txBody>
      </p:sp>
    </p:spTree>
    <p:extLst>
      <p:ext uri="{BB962C8B-B14F-4D97-AF65-F5344CB8AC3E}">
        <p14:creationId xmlns:p14="http://schemas.microsoft.com/office/powerpoint/2010/main" val="7835503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bg/>
                                          </p:spTgt>
                                        </p:tgtEl>
                                        <p:attrNameLst>
                                          <p:attrName>style.visibility</p:attrName>
                                        </p:attrNameLst>
                                      </p:cBhvr>
                                      <p:to>
                                        <p:strVal val="visible"/>
                                      </p:to>
                                    </p:set>
                                    <p:anim calcmode="lin" valueType="num">
                                      <p:cBhvr additive="base">
                                        <p:cTn id="7" dur="500" fill="hold"/>
                                        <p:tgtEl>
                                          <p:spTgt spid="11776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7763">
                                            <p:txEl>
                                              <p:pRg st="0" end="0"/>
                                            </p:txEl>
                                          </p:spTgt>
                                        </p:tgtEl>
                                        <p:attrNameLst>
                                          <p:attrName>style.visibility</p:attrName>
                                        </p:attrNameLst>
                                      </p:cBhvr>
                                      <p:to>
                                        <p:strVal val="visible"/>
                                      </p:to>
                                    </p:set>
                                    <p:anim calcmode="lin" valueType="num">
                                      <p:cBhvr additive="base">
                                        <p:cTn id="11"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7766"/>
                                        </p:tgtEl>
                                        <p:attrNameLst>
                                          <p:attrName>style.visibility</p:attrName>
                                        </p:attrNameLst>
                                      </p:cBhvr>
                                      <p:to>
                                        <p:strVal val="visible"/>
                                      </p:to>
                                    </p:set>
                                    <p:anim calcmode="lin" valueType="num">
                                      <p:cBhvr additive="base">
                                        <p:cTn id="17" dur="500" fill="hold"/>
                                        <p:tgtEl>
                                          <p:spTgt spid="117766"/>
                                        </p:tgtEl>
                                        <p:attrNameLst>
                                          <p:attrName>ppt_x</p:attrName>
                                        </p:attrNameLst>
                                      </p:cBhvr>
                                      <p:tavLst>
                                        <p:tav tm="0">
                                          <p:val>
                                            <p:strVal val="0-#ppt_w/2"/>
                                          </p:val>
                                        </p:tav>
                                        <p:tav tm="100000">
                                          <p:val>
                                            <p:strVal val="#ppt_x"/>
                                          </p:val>
                                        </p:tav>
                                      </p:tavLst>
                                    </p:anim>
                                    <p:anim calcmode="lin" valueType="num">
                                      <p:cBhvr additive="base">
                                        <p:cTn id="18" dur="500" fill="hold"/>
                                        <p:tgtEl>
                                          <p:spTgt spid="11776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117765"/>
                                        </p:tgtEl>
                                        <p:attrNameLst>
                                          <p:attrName>style.visibility</p:attrName>
                                        </p:attrNameLst>
                                      </p:cBhvr>
                                      <p:to>
                                        <p:strVal val="visible"/>
                                      </p:to>
                                    </p:set>
                                    <p:anim calcmode="lin" valueType="num">
                                      <p:cBhvr additive="base">
                                        <p:cTn id="22" dur="500" fill="hold"/>
                                        <p:tgtEl>
                                          <p:spTgt spid="117765"/>
                                        </p:tgtEl>
                                        <p:attrNameLst>
                                          <p:attrName>ppt_x</p:attrName>
                                        </p:attrNameLst>
                                      </p:cBhvr>
                                      <p:tavLst>
                                        <p:tav tm="0">
                                          <p:val>
                                            <p:strVal val="0-#ppt_w/2"/>
                                          </p:val>
                                        </p:tav>
                                        <p:tav tm="100000">
                                          <p:val>
                                            <p:strVal val="#ppt_x"/>
                                          </p:val>
                                        </p:tav>
                                      </p:tavLst>
                                    </p:anim>
                                    <p:anim calcmode="lin" valueType="num">
                                      <p:cBhvr additive="base">
                                        <p:cTn id="23" dur="500" fill="hold"/>
                                        <p:tgtEl>
                                          <p:spTgt spid="11776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2" presetClass="entr" presetSubtype="8" fill="hold" grpId="0" nodeType="afterEffect">
                                  <p:stCondLst>
                                    <p:cond delay="0"/>
                                  </p:stCondLst>
                                  <p:childTnLst>
                                    <p:set>
                                      <p:cBhvr>
                                        <p:cTn id="26" dur="1" fill="hold">
                                          <p:stCondLst>
                                            <p:cond delay="0"/>
                                          </p:stCondLst>
                                        </p:cTn>
                                        <p:tgtEl>
                                          <p:spTgt spid="117769"/>
                                        </p:tgtEl>
                                        <p:attrNameLst>
                                          <p:attrName>style.visibility</p:attrName>
                                        </p:attrNameLst>
                                      </p:cBhvr>
                                      <p:to>
                                        <p:strVal val="visible"/>
                                      </p:to>
                                    </p:set>
                                    <p:anim calcmode="lin" valueType="num">
                                      <p:cBhvr additive="base">
                                        <p:cTn id="27" dur="500" fill="hold"/>
                                        <p:tgtEl>
                                          <p:spTgt spid="117769"/>
                                        </p:tgtEl>
                                        <p:attrNameLst>
                                          <p:attrName>ppt_x</p:attrName>
                                        </p:attrNameLst>
                                      </p:cBhvr>
                                      <p:tavLst>
                                        <p:tav tm="0">
                                          <p:val>
                                            <p:strVal val="0-#ppt_w/2"/>
                                          </p:val>
                                        </p:tav>
                                        <p:tav tm="100000">
                                          <p:val>
                                            <p:strVal val="#ppt_x"/>
                                          </p:val>
                                        </p:tav>
                                      </p:tavLst>
                                    </p:anim>
                                    <p:anim calcmode="lin" valueType="num">
                                      <p:cBhvr additive="base">
                                        <p:cTn id="28" dur="500" fill="hold"/>
                                        <p:tgtEl>
                                          <p:spTgt spid="11776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17768"/>
                                        </p:tgtEl>
                                        <p:attrNameLst>
                                          <p:attrName>style.visibility</p:attrName>
                                        </p:attrNameLst>
                                      </p:cBhvr>
                                      <p:to>
                                        <p:strVal val="visible"/>
                                      </p:to>
                                    </p:set>
                                    <p:anim calcmode="lin" valueType="num">
                                      <p:cBhvr additive="base">
                                        <p:cTn id="32" dur="500" fill="hold"/>
                                        <p:tgtEl>
                                          <p:spTgt spid="117768"/>
                                        </p:tgtEl>
                                        <p:attrNameLst>
                                          <p:attrName>ppt_x</p:attrName>
                                        </p:attrNameLst>
                                      </p:cBhvr>
                                      <p:tavLst>
                                        <p:tav tm="0">
                                          <p:val>
                                            <p:strVal val="0-#ppt_w/2"/>
                                          </p:val>
                                        </p:tav>
                                        <p:tav tm="100000">
                                          <p:val>
                                            <p:strVal val="#ppt_x"/>
                                          </p:val>
                                        </p:tav>
                                      </p:tavLst>
                                    </p:anim>
                                    <p:anim calcmode="lin" valueType="num">
                                      <p:cBhvr additive="base">
                                        <p:cTn id="33" dur="500" fill="hold"/>
                                        <p:tgtEl>
                                          <p:spTgt spid="11776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17767"/>
                                        </p:tgtEl>
                                        <p:attrNameLst>
                                          <p:attrName>style.visibility</p:attrName>
                                        </p:attrNameLst>
                                      </p:cBhvr>
                                      <p:to>
                                        <p:strVal val="visible"/>
                                      </p:to>
                                    </p:set>
                                    <p:anim calcmode="lin" valueType="num">
                                      <p:cBhvr additive="base">
                                        <p:cTn id="38" dur="500" fill="hold"/>
                                        <p:tgtEl>
                                          <p:spTgt spid="117767"/>
                                        </p:tgtEl>
                                        <p:attrNameLst>
                                          <p:attrName>ppt_x</p:attrName>
                                        </p:attrNameLst>
                                      </p:cBhvr>
                                      <p:tavLst>
                                        <p:tav tm="0">
                                          <p:val>
                                            <p:strVal val="0-#ppt_w/2"/>
                                          </p:val>
                                        </p:tav>
                                        <p:tav tm="100000">
                                          <p:val>
                                            <p:strVal val="#ppt_x"/>
                                          </p:val>
                                        </p:tav>
                                      </p:tavLst>
                                    </p:anim>
                                    <p:anim calcmode="lin" valueType="num">
                                      <p:cBhvr additive="base">
                                        <p:cTn id="39" dur="500" fill="hold"/>
                                        <p:tgtEl>
                                          <p:spTgt spid="117767"/>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500"/>
                            </p:stCondLst>
                            <p:childTnLst>
                              <p:par>
                                <p:cTn id="41" presetID="2" presetClass="entr" presetSubtype="8" fill="hold" grpId="0" nodeType="afterEffect">
                                  <p:stCondLst>
                                    <p:cond delay="0"/>
                                  </p:stCondLst>
                                  <p:childTnLst>
                                    <p:set>
                                      <p:cBhvr>
                                        <p:cTn id="42" dur="1" fill="hold">
                                          <p:stCondLst>
                                            <p:cond delay="0"/>
                                          </p:stCondLst>
                                        </p:cTn>
                                        <p:tgtEl>
                                          <p:spTgt spid="117764"/>
                                        </p:tgtEl>
                                        <p:attrNameLst>
                                          <p:attrName>style.visibility</p:attrName>
                                        </p:attrNameLst>
                                      </p:cBhvr>
                                      <p:to>
                                        <p:strVal val="visible"/>
                                      </p:to>
                                    </p:set>
                                    <p:anim calcmode="lin" valueType="num">
                                      <p:cBhvr additive="base">
                                        <p:cTn id="43" dur="500" fill="hold"/>
                                        <p:tgtEl>
                                          <p:spTgt spid="117764"/>
                                        </p:tgtEl>
                                        <p:attrNameLst>
                                          <p:attrName>ppt_x</p:attrName>
                                        </p:attrNameLst>
                                      </p:cBhvr>
                                      <p:tavLst>
                                        <p:tav tm="0">
                                          <p:val>
                                            <p:strVal val="0-#ppt_w/2"/>
                                          </p:val>
                                        </p:tav>
                                        <p:tav tm="100000">
                                          <p:val>
                                            <p:strVal val="#ppt_x"/>
                                          </p:val>
                                        </p:tav>
                                      </p:tavLst>
                                    </p:anim>
                                    <p:anim calcmode="lin" valueType="num">
                                      <p:cBhvr additive="base">
                                        <p:cTn id="44" dur="500" fill="hold"/>
                                        <p:tgtEl>
                                          <p:spTgt spid="117764"/>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117771"/>
                                        </p:tgtEl>
                                        <p:attrNameLst>
                                          <p:attrName>style.visibility</p:attrName>
                                        </p:attrNameLst>
                                      </p:cBhvr>
                                      <p:to>
                                        <p:strVal val="visible"/>
                                      </p:to>
                                    </p:set>
                                    <p:anim calcmode="lin" valueType="num">
                                      <p:cBhvr additive="base">
                                        <p:cTn id="48" dur="500" fill="hold"/>
                                        <p:tgtEl>
                                          <p:spTgt spid="117771"/>
                                        </p:tgtEl>
                                        <p:attrNameLst>
                                          <p:attrName>ppt_x</p:attrName>
                                        </p:attrNameLst>
                                      </p:cBhvr>
                                      <p:tavLst>
                                        <p:tav tm="0">
                                          <p:val>
                                            <p:strVal val="0-#ppt_w/2"/>
                                          </p:val>
                                        </p:tav>
                                        <p:tav tm="100000">
                                          <p:val>
                                            <p:strVal val="#ppt_x"/>
                                          </p:val>
                                        </p:tav>
                                      </p:tavLst>
                                    </p:anim>
                                    <p:anim calcmode="lin" valueType="num">
                                      <p:cBhvr additive="base">
                                        <p:cTn id="49" dur="500" fill="hold"/>
                                        <p:tgtEl>
                                          <p:spTgt spid="117771"/>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1500"/>
                            </p:stCondLst>
                            <p:childTnLst>
                              <p:par>
                                <p:cTn id="51" presetID="2" presetClass="entr" presetSubtype="8" fill="hold" grpId="0" nodeType="afterEffect">
                                  <p:stCondLst>
                                    <p:cond delay="0"/>
                                  </p:stCondLst>
                                  <p:childTnLst>
                                    <p:set>
                                      <p:cBhvr>
                                        <p:cTn id="52" dur="1" fill="hold">
                                          <p:stCondLst>
                                            <p:cond delay="0"/>
                                          </p:stCondLst>
                                        </p:cTn>
                                        <p:tgtEl>
                                          <p:spTgt spid="117770"/>
                                        </p:tgtEl>
                                        <p:attrNameLst>
                                          <p:attrName>style.visibility</p:attrName>
                                        </p:attrNameLst>
                                      </p:cBhvr>
                                      <p:to>
                                        <p:strVal val="visible"/>
                                      </p:to>
                                    </p:set>
                                    <p:anim calcmode="lin" valueType="num">
                                      <p:cBhvr additive="base">
                                        <p:cTn id="53" dur="500" fill="hold"/>
                                        <p:tgtEl>
                                          <p:spTgt spid="117770"/>
                                        </p:tgtEl>
                                        <p:attrNameLst>
                                          <p:attrName>ppt_x</p:attrName>
                                        </p:attrNameLst>
                                      </p:cBhvr>
                                      <p:tavLst>
                                        <p:tav tm="0">
                                          <p:val>
                                            <p:strVal val="0-#ppt_w/2"/>
                                          </p:val>
                                        </p:tav>
                                        <p:tav tm="100000">
                                          <p:val>
                                            <p:strVal val="#ppt_x"/>
                                          </p:val>
                                        </p:tav>
                                      </p:tavLst>
                                    </p:anim>
                                    <p:anim calcmode="lin" valueType="num">
                                      <p:cBhvr additive="base">
                                        <p:cTn id="54" dur="500" fill="hold"/>
                                        <p:tgtEl>
                                          <p:spTgt spid="117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nimBg="1" autoUpdateAnimBg="0"/>
      <p:bldP spid="117764" grpId="0" animBg="1" autoUpdateAnimBg="0"/>
      <p:bldP spid="117765" grpId="0" animBg="1" autoUpdateAnimBg="0"/>
      <p:bldP spid="117766" grpId="0" animBg="1"/>
      <p:bldP spid="117767" grpId="0" animBg="1"/>
      <p:bldP spid="117768" grpId="0" animBg="1" autoUpdateAnimBg="0"/>
      <p:bldP spid="117769" grpId="0" animBg="1"/>
      <p:bldP spid="117770" grpId="0" animBg="1" autoUpdateAnimBg="0"/>
      <p:bldP spid="1177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5800" y="3140968"/>
            <a:ext cx="7772400" cy="1143000"/>
          </a:xfrm>
        </p:spPr>
        <p:txBody>
          <a:bodyPr/>
          <a:lstStyle/>
          <a:p>
            <a:r>
              <a:rPr lang="es-ES_tradnl" sz="6000" b="1" dirty="0" smtClean="0">
                <a:solidFill>
                  <a:srgbClr val="FFC000"/>
                </a:solidFill>
                <a:latin typeface="Comic Sans MS" panose="030F0702030302020204" pitchFamily="66" charset="0"/>
              </a:rPr>
              <a:t>TRATAMIENTO PERSONALIZADO</a:t>
            </a:r>
            <a:endParaRPr lang="es-ES" sz="60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48159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lstStyle/>
          <a:p>
            <a:pPr lvl="0">
              <a:spcBef>
                <a:spcPct val="20000"/>
              </a:spcBef>
            </a:pPr>
            <a:r>
              <a:rPr lang="es-ES" sz="2800" cap="none" dirty="0" smtClean="0">
                <a:solidFill>
                  <a:schemeClr val="bg1"/>
                </a:solidFill>
                <a:latin typeface="Comic Sans MS" panose="030F0702030302020204" pitchFamily="66" charset="0"/>
              </a:rPr>
              <a:t/>
            </a:r>
            <a:br>
              <a:rPr lang="es-ES" sz="2800" cap="none" dirty="0" smtClean="0">
                <a:solidFill>
                  <a:schemeClr val="bg1"/>
                </a:solidFill>
                <a:latin typeface="Comic Sans MS" panose="030F0702030302020204" pitchFamily="66" charset="0"/>
              </a:rPr>
            </a:br>
            <a:r>
              <a:rPr lang="es-ES" b="1" dirty="0">
                <a:solidFill>
                  <a:srgbClr val="FFC000"/>
                </a:solidFill>
                <a:latin typeface="Comic Sans MS" panose="030F0702030302020204" pitchFamily="66" charset="0"/>
                <a:ea typeface="+mn-ea"/>
                <a:cs typeface="+mn-cs"/>
              </a:rPr>
              <a:t>Individualización del Tratamiento Oncológico</a:t>
            </a:r>
            <a:br>
              <a:rPr lang="es-ES" b="1" dirty="0">
                <a:solidFill>
                  <a:srgbClr val="FFC000"/>
                </a:solidFill>
                <a:latin typeface="Comic Sans MS" panose="030F0702030302020204" pitchFamily="66" charset="0"/>
                <a:ea typeface="+mn-ea"/>
                <a:cs typeface="+mn-cs"/>
              </a:rPr>
            </a:br>
            <a:r>
              <a:rPr lang="es-ES" sz="2400" cap="none" dirty="0" smtClean="0">
                <a:solidFill>
                  <a:schemeClr val="bg1"/>
                </a:solidFill>
                <a:latin typeface="Comic Sans MS" panose="030F0702030302020204" pitchFamily="66" charset="0"/>
              </a:rPr>
              <a:t/>
            </a:r>
            <a:br>
              <a:rPr lang="es-ES" sz="2400" cap="none" dirty="0" smtClean="0">
                <a:solidFill>
                  <a:schemeClr val="bg1"/>
                </a:solidFill>
                <a:latin typeface="Comic Sans MS" panose="030F0702030302020204" pitchFamily="66" charset="0"/>
              </a:rPr>
            </a:br>
            <a:endParaRPr lang="es-ES" sz="2800" cap="none" dirty="0">
              <a:solidFill>
                <a:schemeClr val="bg1"/>
              </a:solidFill>
              <a:latin typeface="Comic Sans MS" panose="030F0702030302020204" pitchFamily="66" charset="0"/>
            </a:endParaRPr>
          </a:p>
        </p:txBody>
      </p:sp>
      <p:sp>
        <p:nvSpPr>
          <p:cNvPr id="3" name="2 Marcador de texto"/>
          <p:cNvSpPr>
            <a:spLocks noGrp="1"/>
          </p:cNvSpPr>
          <p:nvPr>
            <p:ph idx="1"/>
          </p:nvPr>
        </p:nvSpPr>
        <p:spPr>
          <a:xfrm>
            <a:off x="457200" y="1196760"/>
            <a:ext cx="8229600" cy="4525963"/>
          </a:xfrm>
        </p:spPr>
        <p:txBody>
          <a:bodyPr/>
          <a:lstStyle/>
          <a:p>
            <a:pPr marL="514350" indent="-514350">
              <a:lnSpc>
                <a:spcPct val="150000"/>
              </a:lnSpc>
              <a:buAutoNum type="arabicPeriod"/>
            </a:pPr>
            <a:r>
              <a:rPr lang="es-ES" sz="2800" b="1" dirty="0" smtClean="0">
                <a:solidFill>
                  <a:srgbClr val="FFFFFF"/>
                </a:solidFill>
                <a:latin typeface="Comic Sans MS" panose="030F0702030302020204" pitchFamily="66" charset="0"/>
                <a:ea typeface="+mj-ea"/>
                <a:cs typeface="+mj-cs"/>
              </a:rPr>
              <a:t>Subtipo </a:t>
            </a:r>
            <a:r>
              <a:rPr lang="es-ES" sz="2800" b="1" dirty="0">
                <a:solidFill>
                  <a:srgbClr val="FFFFFF"/>
                </a:solidFill>
                <a:latin typeface="Comic Sans MS" panose="030F0702030302020204" pitchFamily="66" charset="0"/>
                <a:ea typeface="+mj-ea"/>
                <a:cs typeface="+mj-cs"/>
              </a:rPr>
              <a:t>y Grado </a:t>
            </a:r>
            <a:r>
              <a:rPr lang="es-ES" sz="2800" b="1" dirty="0" smtClean="0">
                <a:solidFill>
                  <a:srgbClr val="FFFFFF"/>
                </a:solidFill>
                <a:latin typeface="Comic Sans MS" panose="030F0702030302020204" pitchFamily="66" charset="0"/>
                <a:ea typeface="+mj-ea"/>
                <a:cs typeface="+mj-cs"/>
              </a:rPr>
              <a:t>Histológico.</a:t>
            </a:r>
          </a:p>
          <a:p>
            <a:pPr marL="514350" indent="-514350">
              <a:lnSpc>
                <a:spcPct val="150000"/>
              </a:lnSpc>
              <a:buAutoNum type="arabicPeriod"/>
            </a:pPr>
            <a:r>
              <a:rPr lang="es-ES" sz="2800" b="1" dirty="0" smtClean="0">
                <a:solidFill>
                  <a:srgbClr val="FFFFFF"/>
                </a:solidFill>
                <a:latin typeface="Comic Sans MS" panose="030F0702030302020204" pitchFamily="66" charset="0"/>
                <a:ea typeface="+mj-ea"/>
                <a:cs typeface="+mj-cs"/>
              </a:rPr>
              <a:t>Estadio </a:t>
            </a:r>
            <a:r>
              <a:rPr lang="es-ES" sz="2800" b="1" dirty="0">
                <a:solidFill>
                  <a:srgbClr val="FFFFFF"/>
                </a:solidFill>
                <a:latin typeface="Comic Sans MS" panose="030F0702030302020204" pitchFamily="66" charset="0"/>
                <a:ea typeface="+mj-ea"/>
                <a:cs typeface="+mj-cs"/>
              </a:rPr>
              <a:t>de la Enfermedad </a:t>
            </a:r>
            <a:r>
              <a:rPr lang="es-ES" sz="2800" b="1" dirty="0" smtClean="0">
                <a:solidFill>
                  <a:srgbClr val="FFFFFF"/>
                </a:solidFill>
                <a:latin typeface="Comic Sans MS" panose="030F0702030302020204" pitchFamily="66" charset="0"/>
                <a:ea typeface="+mj-ea"/>
                <a:cs typeface="+mj-cs"/>
              </a:rPr>
              <a:t>Tumoral.</a:t>
            </a:r>
          </a:p>
          <a:p>
            <a:pPr marL="514350" indent="-514350">
              <a:lnSpc>
                <a:spcPct val="150000"/>
              </a:lnSpc>
              <a:buAutoNum type="arabicPeriod"/>
            </a:pPr>
            <a:r>
              <a:rPr lang="es-ES" sz="2800" b="1" dirty="0" smtClean="0">
                <a:solidFill>
                  <a:srgbClr val="FFFFFF"/>
                </a:solidFill>
                <a:latin typeface="Comic Sans MS" panose="030F0702030302020204" pitchFamily="66" charset="0"/>
                <a:ea typeface="+mj-ea"/>
                <a:cs typeface="+mj-cs"/>
              </a:rPr>
              <a:t>Receptores </a:t>
            </a:r>
            <a:r>
              <a:rPr lang="es-ES" sz="2800" b="1" dirty="0">
                <a:solidFill>
                  <a:srgbClr val="FFFFFF"/>
                </a:solidFill>
                <a:latin typeface="Comic Sans MS" panose="030F0702030302020204" pitchFamily="66" charset="0"/>
                <a:ea typeface="+mj-ea"/>
                <a:cs typeface="+mj-cs"/>
              </a:rPr>
              <a:t>Hormonales (RRHH):</a:t>
            </a:r>
            <a:br>
              <a:rPr lang="es-ES" sz="2800" b="1" dirty="0">
                <a:solidFill>
                  <a:srgbClr val="FFFFFF"/>
                </a:solidFill>
                <a:latin typeface="Comic Sans MS" panose="030F0702030302020204" pitchFamily="66" charset="0"/>
                <a:ea typeface="+mj-ea"/>
                <a:cs typeface="+mj-cs"/>
              </a:rPr>
            </a:br>
            <a:r>
              <a:rPr lang="es-ES" sz="2800" b="1" dirty="0">
                <a:solidFill>
                  <a:srgbClr val="FFFFFF"/>
                </a:solidFill>
                <a:latin typeface="Comic Sans MS" panose="030F0702030302020204" pitchFamily="66" charset="0"/>
                <a:ea typeface="+mj-ea"/>
                <a:cs typeface="+mj-cs"/>
              </a:rPr>
              <a:t>	- Receptor </a:t>
            </a:r>
            <a:r>
              <a:rPr lang="es-ES" sz="2800" b="1" dirty="0" err="1">
                <a:solidFill>
                  <a:srgbClr val="FFFFFF"/>
                </a:solidFill>
                <a:latin typeface="Comic Sans MS" panose="030F0702030302020204" pitchFamily="66" charset="0"/>
                <a:ea typeface="+mj-ea"/>
                <a:cs typeface="+mj-cs"/>
              </a:rPr>
              <a:t>Estrogénico</a:t>
            </a:r>
            <a:r>
              <a:rPr lang="es-ES" sz="2800" b="1" dirty="0">
                <a:solidFill>
                  <a:srgbClr val="FFFFFF"/>
                </a:solidFill>
                <a:latin typeface="Comic Sans MS" panose="030F0702030302020204" pitchFamily="66" charset="0"/>
                <a:ea typeface="+mj-ea"/>
                <a:cs typeface="+mj-cs"/>
              </a:rPr>
              <a:t> (RE).</a:t>
            </a:r>
            <a:br>
              <a:rPr lang="es-ES" sz="2800" b="1" dirty="0">
                <a:solidFill>
                  <a:srgbClr val="FFFFFF"/>
                </a:solidFill>
                <a:latin typeface="Comic Sans MS" panose="030F0702030302020204" pitchFamily="66" charset="0"/>
                <a:ea typeface="+mj-ea"/>
                <a:cs typeface="+mj-cs"/>
              </a:rPr>
            </a:br>
            <a:r>
              <a:rPr lang="es-ES" sz="2800" b="1" dirty="0">
                <a:solidFill>
                  <a:srgbClr val="FFFFFF"/>
                </a:solidFill>
                <a:latin typeface="Comic Sans MS" panose="030F0702030302020204" pitchFamily="66" charset="0"/>
                <a:ea typeface="+mj-ea"/>
                <a:cs typeface="+mj-cs"/>
              </a:rPr>
              <a:t>	- Receptor </a:t>
            </a:r>
            <a:r>
              <a:rPr lang="es-ES" sz="2800" b="1" dirty="0" err="1">
                <a:solidFill>
                  <a:srgbClr val="FFFFFF"/>
                </a:solidFill>
                <a:latin typeface="Comic Sans MS" panose="030F0702030302020204" pitchFamily="66" charset="0"/>
                <a:ea typeface="+mj-ea"/>
                <a:cs typeface="+mj-cs"/>
              </a:rPr>
              <a:t>Progesterónico</a:t>
            </a:r>
            <a:r>
              <a:rPr lang="es-ES" sz="2800" b="1" dirty="0">
                <a:solidFill>
                  <a:srgbClr val="FFFFFF"/>
                </a:solidFill>
                <a:latin typeface="Comic Sans MS" panose="030F0702030302020204" pitchFamily="66" charset="0"/>
                <a:ea typeface="+mj-ea"/>
                <a:cs typeface="+mj-cs"/>
              </a:rPr>
              <a:t> (RP</a:t>
            </a:r>
            <a:r>
              <a:rPr lang="es-ES" sz="2800" b="1" dirty="0" smtClean="0">
                <a:solidFill>
                  <a:srgbClr val="FFFFFF"/>
                </a:solidFill>
                <a:latin typeface="Comic Sans MS" panose="030F0702030302020204" pitchFamily="66" charset="0"/>
                <a:ea typeface="+mj-ea"/>
                <a:cs typeface="+mj-cs"/>
              </a:rPr>
              <a:t>).</a:t>
            </a:r>
          </a:p>
          <a:p>
            <a:pPr marL="514350" indent="-514350">
              <a:lnSpc>
                <a:spcPct val="150000"/>
              </a:lnSpc>
              <a:buAutoNum type="arabicPeriod"/>
            </a:pPr>
            <a:r>
              <a:rPr lang="es-ES" sz="2800" b="1" dirty="0" smtClean="0">
                <a:solidFill>
                  <a:srgbClr val="FFFFFF"/>
                </a:solidFill>
                <a:latin typeface="Comic Sans MS" panose="030F0702030302020204" pitchFamily="66" charset="0"/>
                <a:ea typeface="+mj-ea"/>
                <a:cs typeface="+mj-cs"/>
              </a:rPr>
              <a:t>Sobreexpresión </a:t>
            </a:r>
            <a:r>
              <a:rPr lang="es-ES" sz="2800" b="1" dirty="0">
                <a:solidFill>
                  <a:srgbClr val="FFFFFF"/>
                </a:solidFill>
                <a:latin typeface="Comic Sans MS" panose="030F0702030302020204" pitchFamily="66" charset="0"/>
                <a:ea typeface="+mj-ea"/>
                <a:cs typeface="+mj-cs"/>
              </a:rPr>
              <a:t>proteína </a:t>
            </a:r>
            <a:r>
              <a:rPr lang="es-ES" sz="2800" b="1" dirty="0" smtClean="0">
                <a:solidFill>
                  <a:srgbClr val="FFFFFF"/>
                </a:solidFill>
                <a:latin typeface="Comic Sans MS" panose="030F0702030302020204" pitchFamily="66" charset="0"/>
                <a:ea typeface="+mj-ea"/>
                <a:cs typeface="+mj-cs"/>
              </a:rPr>
              <a:t>HER2.</a:t>
            </a:r>
          </a:p>
          <a:p>
            <a:pPr marL="514350" indent="-514350">
              <a:lnSpc>
                <a:spcPct val="150000"/>
              </a:lnSpc>
              <a:buAutoNum type="arabicPeriod"/>
            </a:pPr>
            <a:r>
              <a:rPr lang="es-ES" sz="2800" b="1" dirty="0" smtClean="0">
                <a:solidFill>
                  <a:srgbClr val="FFFFFF"/>
                </a:solidFill>
                <a:latin typeface="Comic Sans MS" panose="030F0702030302020204" pitchFamily="66" charset="0"/>
                <a:ea typeface="+mj-ea"/>
                <a:cs typeface="+mj-cs"/>
              </a:rPr>
              <a:t>Índice </a:t>
            </a:r>
            <a:r>
              <a:rPr lang="es-ES" sz="2800" b="1" dirty="0">
                <a:solidFill>
                  <a:srgbClr val="FFFFFF"/>
                </a:solidFill>
                <a:latin typeface="Comic Sans MS" panose="030F0702030302020204" pitchFamily="66" charset="0"/>
                <a:ea typeface="+mj-ea"/>
                <a:cs typeface="+mj-cs"/>
              </a:rPr>
              <a:t>proliferación celular (Ki-67</a:t>
            </a:r>
            <a:r>
              <a:rPr lang="es-ES" sz="2800" b="1" dirty="0" smtClean="0">
                <a:solidFill>
                  <a:srgbClr val="FFFFFF"/>
                </a:solidFill>
                <a:latin typeface="Comic Sans MS" panose="030F0702030302020204" pitchFamily="66" charset="0"/>
                <a:ea typeface="+mj-ea"/>
                <a:cs typeface="+mj-cs"/>
              </a:rPr>
              <a:t>).</a:t>
            </a:r>
          </a:p>
          <a:p>
            <a:pPr marL="514350" indent="-514350">
              <a:lnSpc>
                <a:spcPct val="150000"/>
              </a:lnSpc>
              <a:buAutoNum type="arabicPeriod"/>
            </a:pPr>
            <a:r>
              <a:rPr lang="es-ES" sz="2800" b="1" dirty="0" smtClean="0">
                <a:solidFill>
                  <a:srgbClr val="FFFFFF"/>
                </a:solidFill>
                <a:latin typeface="Comic Sans MS" panose="030F0702030302020204" pitchFamily="66" charset="0"/>
                <a:ea typeface="+mj-ea"/>
                <a:cs typeface="+mj-cs"/>
              </a:rPr>
              <a:t>Perfil </a:t>
            </a:r>
            <a:r>
              <a:rPr lang="es-ES" sz="2800" b="1" dirty="0">
                <a:solidFill>
                  <a:srgbClr val="FFFFFF"/>
                </a:solidFill>
                <a:latin typeface="Comic Sans MS" panose="030F0702030302020204" pitchFamily="66" charset="0"/>
                <a:ea typeface="+mj-ea"/>
                <a:cs typeface="+mj-cs"/>
              </a:rPr>
              <a:t>genómico.</a:t>
            </a:r>
            <a:br>
              <a:rPr lang="es-ES" sz="2800" b="1" dirty="0">
                <a:solidFill>
                  <a:srgbClr val="FFFFFF"/>
                </a:solidFill>
                <a:latin typeface="Comic Sans MS" panose="030F0702030302020204" pitchFamily="66" charset="0"/>
                <a:ea typeface="+mj-ea"/>
                <a:cs typeface="+mj-cs"/>
              </a:rPr>
            </a:br>
            <a:endParaRPr lang="es-ES" sz="48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3643398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sz="4800" b="1" dirty="0" smtClean="0">
                <a:solidFill>
                  <a:schemeClr val="bg1"/>
                </a:solidFill>
              </a:rPr>
              <a:t>Célula Tumoral de Mama</a:t>
            </a:r>
            <a:endParaRPr lang="es-ES" sz="4800" b="1" dirty="0">
              <a:solidFill>
                <a:schemeClr val="bg1"/>
              </a:solidFill>
            </a:endParaRPr>
          </a:p>
        </p:txBody>
      </p:sp>
      <p:sp>
        <p:nvSpPr>
          <p:cNvPr id="5" name="4 Elipse"/>
          <p:cNvSpPr/>
          <p:nvPr/>
        </p:nvSpPr>
        <p:spPr>
          <a:xfrm>
            <a:off x="971600" y="1916832"/>
            <a:ext cx="7128792" cy="4248472"/>
          </a:xfrm>
          <a:prstGeom prst="ellipse">
            <a:avLst/>
          </a:prstGeom>
          <a:solidFill>
            <a:srgbClr val="FFF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sp>
        <p:nvSpPr>
          <p:cNvPr id="6" name="5 Elipse"/>
          <p:cNvSpPr/>
          <p:nvPr/>
        </p:nvSpPr>
        <p:spPr>
          <a:xfrm>
            <a:off x="2771800" y="2780928"/>
            <a:ext cx="3888432" cy="2340260"/>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7" name="6 Rectángulo"/>
          <p:cNvSpPr/>
          <p:nvPr/>
        </p:nvSpPr>
        <p:spPr>
          <a:xfrm>
            <a:off x="3491880" y="3212976"/>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9" name="8 Rectángulo"/>
          <p:cNvSpPr/>
          <p:nvPr/>
        </p:nvSpPr>
        <p:spPr>
          <a:xfrm>
            <a:off x="4572000" y="3212976"/>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RP</a:t>
            </a:r>
            <a:endParaRPr lang="es-ES" sz="2800" b="1" dirty="0">
              <a:solidFill>
                <a:srgbClr val="000000"/>
              </a:solidFill>
            </a:endParaRPr>
          </a:p>
        </p:txBody>
      </p:sp>
      <p:sp>
        <p:nvSpPr>
          <p:cNvPr id="10" name="9 CuadroTexto"/>
          <p:cNvSpPr txBox="1"/>
          <p:nvPr/>
        </p:nvSpPr>
        <p:spPr>
          <a:xfrm>
            <a:off x="3563889" y="3861062"/>
            <a:ext cx="2304256" cy="1138773"/>
          </a:xfrm>
          <a:prstGeom prst="rect">
            <a:avLst/>
          </a:prstGeom>
          <a:noFill/>
        </p:spPr>
        <p:txBody>
          <a:bodyPr wrap="square" rtlCol="0">
            <a:spAutoFit/>
          </a:bodyPr>
          <a:lstStyle/>
          <a:p>
            <a:pPr algn="ctr"/>
            <a:r>
              <a:rPr lang="es-ES_tradnl" sz="3600" b="1" dirty="0" smtClean="0">
                <a:solidFill>
                  <a:srgbClr val="FFC000"/>
                </a:solidFill>
              </a:rPr>
              <a:t>Núcleo</a:t>
            </a:r>
          </a:p>
          <a:p>
            <a:pPr algn="ctr"/>
            <a:r>
              <a:rPr lang="es-ES_tradnl" sz="3200" b="1" dirty="0" smtClean="0">
                <a:solidFill>
                  <a:srgbClr val="FFC000"/>
                </a:solidFill>
              </a:rPr>
              <a:t>(Genes)</a:t>
            </a:r>
            <a:endParaRPr lang="es-ES" sz="3200" b="1" dirty="0">
              <a:solidFill>
                <a:srgbClr val="FFC000"/>
              </a:solidFill>
            </a:endParaRPr>
          </a:p>
        </p:txBody>
      </p:sp>
      <p:sp>
        <p:nvSpPr>
          <p:cNvPr id="11" name="10 Rectángulo"/>
          <p:cNvSpPr/>
          <p:nvPr/>
        </p:nvSpPr>
        <p:spPr>
          <a:xfrm>
            <a:off x="2051720" y="1628800"/>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2" name="11 CuadroTexto"/>
          <p:cNvSpPr txBox="1"/>
          <p:nvPr/>
        </p:nvSpPr>
        <p:spPr>
          <a:xfrm>
            <a:off x="3347866" y="5364519"/>
            <a:ext cx="3096344" cy="584775"/>
          </a:xfrm>
          <a:prstGeom prst="rect">
            <a:avLst/>
          </a:prstGeom>
          <a:noFill/>
        </p:spPr>
        <p:txBody>
          <a:bodyPr wrap="square" rtlCol="0">
            <a:spAutoFit/>
          </a:bodyPr>
          <a:lstStyle/>
          <a:p>
            <a:pPr algn="ctr"/>
            <a:r>
              <a:rPr lang="es-ES_tradnl" sz="3200" b="1" dirty="0" smtClean="0">
                <a:solidFill>
                  <a:srgbClr val="000000"/>
                </a:solidFill>
              </a:rPr>
              <a:t>CITOPLASMA</a:t>
            </a:r>
            <a:endParaRPr lang="es-ES" sz="3200" b="1" dirty="0">
              <a:solidFill>
                <a:srgbClr val="000000"/>
              </a:solidFill>
            </a:endParaRPr>
          </a:p>
        </p:txBody>
      </p:sp>
    </p:spTree>
    <p:extLst>
      <p:ext uri="{BB962C8B-B14F-4D97-AF65-F5344CB8AC3E}">
        <p14:creationId xmlns:p14="http://schemas.microsoft.com/office/powerpoint/2010/main" val="31216808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88640"/>
            <a:ext cx="7772400" cy="1143000"/>
          </a:xfrm>
        </p:spPr>
        <p:txBody>
          <a:bodyPr/>
          <a:lstStyle/>
          <a:p>
            <a:r>
              <a:rPr lang="es-ES" sz="6000" b="1" dirty="0" smtClean="0">
                <a:solidFill>
                  <a:srgbClr val="FFFF00"/>
                </a:solidFill>
                <a:latin typeface="Comic Sans MS" panose="030F0702030302020204" pitchFamily="66" charset="0"/>
              </a:rPr>
              <a:t>Tinción IHQ de RE+</a:t>
            </a:r>
            <a:endParaRPr lang="es-ES" sz="6000" b="1" dirty="0">
              <a:solidFill>
                <a:srgbClr val="FFFF00"/>
              </a:solidFill>
              <a:latin typeface="Comic Sans MS" panose="030F0702030302020204" pitchFamily="66" charset="0"/>
            </a:endParaRPr>
          </a:p>
        </p:txBody>
      </p:sp>
      <p:pic>
        <p:nvPicPr>
          <p:cNvPr id="18434" name="Picture 2" descr="C:\Users\PARHAM\Desktop\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2" y="1365076"/>
            <a:ext cx="726440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083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88640"/>
            <a:ext cx="7772400" cy="1143000"/>
          </a:xfrm>
        </p:spPr>
        <p:txBody>
          <a:bodyPr/>
          <a:lstStyle/>
          <a:p>
            <a:r>
              <a:rPr lang="es-ES" sz="6000" b="1" dirty="0" smtClean="0">
                <a:solidFill>
                  <a:srgbClr val="FFFF00"/>
                </a:solidFill>
                <a:latin typeface="Comic Sans MS" panose="030F0702030302020204" pitchFamily="66" charset="0"/>
              </a:rPr>
              <a:t>Tinción IHQ de RP+</a:t>
            </a:r>
            <a:endParaRPr lang="es-ES" sz="6000" b="1" dirty="0">
              <a:solidFill>
                <a:srgbClr val="FFFF00"/>
              </a:solidFill>
              <a:latin typeface="Comic Sans MS" panose="030F0702030302020204" pitchFamily="66" charset="0"/>
            </a:endParaRPr>
          </a:p>
        </p:txBody>
      </p:sp>
      <p:pic>
        <p:nvPicPr>
          <p:cNvPr id="17410" name="Picture 2" descr="C:\Users\PARHAM\Desktop\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2" y="1293068"/>
            <a:ext cx="726440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49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5760" y="116632"/>
            <a:ext cx="8206680" cy="1143000"/>
          </a:xfrm>
        </p:spPr>
        <p:txBody>
          <a:bodyPr/>
          <a:lstStyle/>
          <a:p>
            <a:r>
              <a:rPr lang="es-ES" sz="4800" b="1" dirty="0" smtClean="0">
                <a:solidFill>
                  <a:srgbClr val="FFFF00"/>
                </a:solidFill>
                <a:latin typeface="Comic Sans MS" panose="030F0702030302020204" pitchFamily="66" charset="0"/>
              </a:rPr>
              <a:t>Tinción IHQ+++ de HER2</a:t>
            </a:r>
            <a:endParaRPr lang="es-ES" sz="4800" b="1" dirty="0">
              <a:solidFill>
                <a:srgbClr val="FFFF00"/>
              </a:solidFill>
              <a:latin typeface="Comic Sans MS" panose="030F0702030302020204" pitchFamily="66" charset="0"/>
            </a:endParaRPr>
          </a:p>
        </p:txBody>
      </p:sp>
      <p:pic>
        <p:nvPicPr>
          <p:cNvPr id="19458" name="Picture 2" descr="C:\Users\PARHAM\Desktop\H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2" y="1221060"/>
            <a:ext cx="726440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17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404664"/>
            <a:ext cx="9036496" cy="1143000"/>
          </a:xfrm>
        </p:spPr>
        <p:txBody>
          <a:bodyPr/>
          <a:lstStyle/>
          <a:p>
            <a:r>
              <a:rPr lang="es-ES" sz="5400" b="1" dirty="0" smtClean="0">
                <a:solidFill>
                  <a:srgbClr val="FFFF00"/>
                </a:solidFill>
                <a:latin typeface="Comic Sans MS" panose="030F0702030302020204" pitchFamily="66" charset="0"/>
              </a:rPr>
              <a:t>FISH HER2-Amplificado</a:t>
            </a:r>
            <a:endParaRPr lang="es-ES" sz="5400" b="1" dirty="0">
              <a:solidFill>
                <a:srgbClr val="FFFF00"/>
              </a:solidFill>
              <a:latin typeface="Comic Sans MS" panose="030F0702030302020204" pitchFamily="66" charset="0"/>
            </a:endParaRPr>
          </a:p>
        </p:txBody>
      </p:sp>
      <p:pic>
        <p:nvPicPr>
          <p:cNvPr id="20482" name="Picture 2" descr="C:\Users\PARHAM\Desktop\HER2+ 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6" y="1484792"/>
            <a:ext cx="7488832" cy="504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1" y="2708920"/>
            <a:ext cx="8712968" cy="1143000"/>
          </a:xfrm>
        </p:spPr>
        <p:txBody>
          <a:bodyPr/>
          <a:lstStyle/>
          <a:p>
            <a:r>
              <a:rPr lang="es-ES" sz="4800" b="1" dirty="0" smtClean="0">
                <a:solidFill>
                  <a:srgbClr val="FFC000"/>
                </a:solidFill>
                <a:latin typeface="Comic Sans MS" panose="030F0702030302020204" pitchFamily="66" charset="0"/>
              </a:rPr>
              <a:t>Subtipos de </a:t>
            </a:r>
            <a:br>
              <a:rPr lang="es-ES" sz="4800" b="1" dirty="0" smtClean="0">
                <a:solidFill>
                  <a:srgbClr val="FFC000"/>
                </a:solidFill>
                <a:latin typeface="Comic Sans MS" panose="030F0702030302020204" pitchFamily="66" charset="0"/>
              </a:rPr>
            </a:br>
            <a:r>
              <a:rPr lang="es-ES" sz="4800" b="1" dirty="0" smtClean="0">
                <a:solidFill>
                  <a:srgbClr val="FFC000"/>
                </a:solidFill>
                <a:latin typeface="Comic Sans MS" panose="030F0702030302020204" pitchFamily="66" charset="0"/>
              </a:rPr>
              <a:t>Cáncer de Mama Infiltrante</a:t>
            </a:r>
            <a:endParaRPr lang="es-ES" sz="48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363419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276872"/>
            <a:ext cx="8712968" cy="2154163"/>
          </a:xfrm>
        </p:spPr>
        <p:txBody>
          <a:bodyPr/>
          <a:lstStyle/>
          <a:p>
            <a:pPr>
              <a:lnSpc>
                <a:spcPct val="150000"/>
              </a:lnSpc>
            </a:pPr>
            <a:r>
              <a:rPr lang="es-ES" sz="3200" cap="none" dirty="0" smtClean="0">
                <a:solidFill>
                  <a:schemeClr val="bg1"/>
                </a:solidFill>
                <a:latin typeface="Comic Sans MS" panose="030F0702030302020204" pitchFamily="66" charset="0"/>
              </a:rPr>
              <a:t>1. Cáncer de Mama con RRHH+ y HER2-.</a:t>
            </a:r>
            <a:br>
              <a:rPr lang="es-ES" sz="3200" cap="none" dirty="0" smtClean="0">
                <a:solidFill>
                  <a:schemeClr val="bg1"/>
                </a:solidFill>
                <a:latin typeface="Comic Sans MS" panose="030F0702030302020204" pitchFamily="66" charset="0"/>
              </a:rPr>
            </a:br>
            <a:r>
              <a:rPr lang="es-ES" sz="3200" cap="none" dirty="0" smtClean="0">
                <a:solidFill>
                  <a:schemeClr val="bg1"/>
                </a:solidFill>
                <a:latin typeface="Comic Sans MS" panose="030F0702030302020204" pitchFamily="66" charset="0"/>
              </a:rPr>
              <a:t>2. Cáncer de Mama HER2+:</a:t>
            </a:r>
            <a:r>
              <a:rPr lang="es-ES" sz="3200" cap="none" dirty="0">
                <a:solidFill>
                  <a:schemeClr val="bg1"/>
                </a:solidFill>
                <a:latin typeface="Comic Sans MS" panose="030F0702030302020204" pitchFamily="66" charset="0"/>
              </a:rPr>
              <a:t/>
            </a:r>
            <a:br>
              <a:rPr lang="es-ES" sz="3200" cap="none" dirty="0">
                <a:solidFill>
                  <a:schemeClr val="bg1"/>
                </a:solidFill>
                <a:latin typeface="Comic Sans MS" panose="030F0702030302020204" pitchFamily="66" charset="0"/>
              </a:rPr>
            </a:br>
            <a:r>
              <a:rPr lang="es-ES" sz="3200" cap="none" dirty="0">
                <a:solidFill>
                  <a:schemeClr val="bg1"/>
                </a:solidFill>
                <a:latin typeface="Comic Sans MS" panose="030F0702030302020204" pitchFamily="66" charset="0"/>
              </a:rPr>
              <a:t>	</a:t>
            </a:r>
            <a:r>
              <a:rPr lang="es-ES" sz="3200" cap="none" dirty="0" smtClean="0">
                <a:solidFill>
                  <a:schemeClr val="bg1"/>
                </a:solidFill>
                <a:latin typeface="Comic Sans MS" panose="030F0702030302020204" pitchFamily="66" charset="0"/>
              </a:rPr>
              <a:t>- HER2+ y RRHH+.</a:t>
            </a:r>
            <a:br>
              <a:rPr lang="es-ES" sz="3200" cap="none" dirty="0" smtClean="0">
                <a:solidFill>
                  <a:schemeClr val="bg1"/>
                </a:solidFill>
                <a:latin typeface="Comic Sans MS" panose="030F0702030302020204" pitchFamily="66" charset="0"/>
              </a:rPr>
            </a:br>
            <a:r>
              <a:rPr lang="es-ES" sz="3200" cap="none" dirty="0">
                <a:solidFill>
                  <a:schemeClr val="bg1"/>
                </a:solidFill>
                <a:latin typeface="Comic Sans MS" panose="030F0702030302020204" pitchFamily="66" charset="0"/>
              </a:rPr>
              <a:t>	</a:t>
            </a:r>
            <a:r>
              <a:rPr lang="es-ES" sz="3200" cap="none" dirty="0" smtClean="0">
                <a:solidFill>
                  <a:schemeClr val="bg1"/>
                </a:solidFill>
                <a:latin typeface="Comic Sans MS" panose="030F0702030302020204" pitchFamily="66" charset="0"/>
              </a:rPr>
              <a:t>- HER2+ y RRHH-.</a:t>
            </a:r>
            <a:br>
              <a:rPr lang="es-ES" sz="3200" cap="none" dirty="0" smtClean="0">
                <a:solidFill>
                  <a:schemeClr val="bg1"/>
                </a:solidFill>
                <a:latin typeface="Comic Sans MS" panose="030F0702030302020204" pitchFamily="66" charset="0"/>
              </a:rPr>
            </a:br>
            <a:r>
              <a:rPr lang="es-ES" sz="3200" cap="none" dirty="0" smtClean="0">
                <a:solidFill>
                  <a:schemeClr val="bg1"/>
                </a:solidFill>
                <a:latin typeface="Comic Sans MS" panose="030F0702030302020204" pitchFamily="66" charset="0"/>
              </a:rPr>
              <a:t>3. Cáncer de Mama Triple Negativo.</a:t>
            </a:r>
            <a:endParaRPr lang="es-ES" sz="3200" cap="none" dirty="0">
              <a:solidFill>
                <a:schemeClr val="bg1"/>
              </a:solidFill>
              <a:latin typeface="Comic Sans MS" panose="030F0702030302020204" pitchFamily="66" charset="0"/>
            </a:endParaRPr>
          </a:p>
        </p:txBody>
      </p:sp>
      <p:sp>
        <p:nvSpPr>
          <p:cNvPr id="3" name="2 Marcador de texto"/>
          <p:cNvSpPr>
            <a:spLocks noGrp="1"/>
          </p:cNvSpPr>
          <p:nvPr>
            <p:ph type="body" idx="1"/>
          </p:nvPr>
        </p:nvSpPr>
        <p:spPr>
          <a:xfrm>
            <a:off x="395536" y="488653"/>
            <a:ext cx="8099177" cy="1500187"/>
          </a:xfrm>
        </p:spPr>
        <p:txBody>
          <a:bodyPr/>
          <a:lstStyle/>
          <a:p>
            <a:pPr algn="ctr"/>
            <a:r>
              <a:rPr lang="es-ES" sz="4000" b="1" dirty="0" smtClean="0">
                <a:solidFill>
                  <a:srgbClr val="FFC000"/>
                </a:solidFill>
                <a:latin typeface="Comic Sans MS" panose="030F0702030302020204" pitchFamily="66" charset="0"/>
              </a:rPr>
              <a:t>Individualización del Tratamiento Oncológico en Cáncer de Mama</a:t>
            </a:r>
            <a:endParaRPr lang="es-ES" sz="40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337141760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1 Título"/>
          <p:cNvSpPr>
            <a:spLocks noGrp="1"/>
          </p:cNvSpPr>
          <p:nvPr>
            <p:ph type="ctrTitle"/>
          </p:nvPr>
        </p:nvSpPr>
        <p:spPr>
          <a:xfrm>
            <a:off x="229229" y="342564"/>
            <a:ext cx="8838025" cy="1638934"/>
          </a:xfrm>
        </p:spPr>
        <p:txBody>
          <a:bodyPr/>
          <a:lstStyle/>
          <a:p>
            <a:pPr defTabSz="1068642" eaLnBrk="1" hangingPunct="1"/>
            <a:r>
              <a:rPr lang="es-ES" altLang="es-ES" sz="4000" b="1" dirty="0" smtClean="0">
                <a:solidFill>
                  <a:srgbClr val="C00000"/>
                </a:solidFill>
                <a:latin typeface="Comic Sans MS" panose="030F0702030302020204" pitchFamily="66" charset="0"/>
              </a:rPr>
              <a:t>Centro Oncológico Integral</a:t>
            </a:r>
            <a:br>
              <a:rPr lang="es-ES" altLang="es-ES" sz="4000" b="1" dirty="0" smtClean="0">
                <a:solidFill>
                  <a:srgbClr val="C00000"/>
                </a:solidFill>
                <a:latin typeface="Comic Sans MS" panose="030F0702030302020204" pitchFamily="66" charset="0"/>
              </a:rPr>
            </a:br>
            <a:r>
              <a:rPr lang="es-ES" altLang="es-ES" sz="4000" b="1" dirty="0" smtClean="0">
                <a:solidFill>
                  <a:srgbClr val="C00000"/>
                </a:solidFill>
                <a:latin typeface="Comic Sans MS" panose="030F0702030302020204" pitchFamily="66" charset="0"/>
              </a:rPr>
              <a:t>Hospital </a:t>
            </a:r>
            <a:r>
              <a:rPr lang="es-ES" altLang="es-ES" sz="4000" b="1" dirty="0">
                <a:solidFill>
                  <a:srgbClr val="C00000"/>
                </a:solidFill>
                <a:latin typeface="Comic Sans MS" panose="030F0702030302020204" pitchFamily="66" charset="0"/>
              </a:rPr>
              <a:t>Universitario de </a:t>
            </a:r>
            <a:r>
              <a:rPr lang="es-ES" altLang="es-ES" sz="4000" b="1" dirty="0" smtClean="0">
                <a:solidFill>
                  <a:srgbClr val="C00000"/>
                </a:solidFill>
                <a:latin typeface="Comic Sans MS" panose="030F0702030302020204" pitchFamily="66" charset="0"/>
              </a:rPr>
              <a:t>Torrejón</a:t>
            </a:r>
            <a:br>
              <a:rPr lang="es-ES" altLang="es-ES" sz="4000" b="1" dirty="0" smtClean="0">
                <a:solidFill>
                  <a:srgbClr val="C00000"/>
                </a:solidFill>
                <a:latin typeface="Comic Sans MS" panose="030F0702030302020204" pitchFamily="66" charset="0"/>
              </a:rPr>
            </a:br>
            <a:r>
              <a:rPr lang="es-ES" altLang="es-ES" sz="4000" b="1" dirty="0" smtClean="0">
                <a:solidFill>
                  <a:srgbClr val="C00000"/>
                </a:solidFill>
                <a:latin typeface="Comic Sans MS" panose="030F0702030302020204" pitchFamily="66" charset="0"/>
              </a:rPr>
              <a:t>Universidad Francisco de Vitoria</a:t>
            </a:r>
            <a:endParaRPr lang="es-ES" altLang="es-ES" sz="4000" b="1" dirty="0">
              <a:solidFill>
                <a:srgbClr val="C00000"/>
              </a:solidFill>
              <a:latin typeface="Comic Sans MS" panose="030F0702030302020204" pitchFamily="66"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650" y="2288713"/>
            <a:ext cx="3878318" cy="37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3 Imagen"/>
          <p:cNvPicPr>
            <a:picLocks noChangeAspect="1"/>
          </p:cNvPicPr>
          <p:nvPr/>
        </p:nvPicPr>
        <p:blipFill>
          <a:blip r:embed="rId3">
            <a:extLst>
              <a:ext uri="{28A0092B-C50C-407E-A947-70E740481C1C}">
                <a14:useLocalDpi xmlns:a14="http://schemas.microsoft.com/office/drawing/2010/main" val="0"/>
              </a:ext>
            </a:extLst>
          </a:blip>
          <a:srcRect t="8443" b="13225"/>
          <a:stretch>
            <a:fillRect/>
          </a:stretch>
        </p:blipFill>
        <p:spPr bwMode="auto">
          <a:xfrm>
            <a:off x="4446932" y="2288710"/>
            <a:ext cx="4504091" cy="378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02803"/>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5800" y="2852936"/>
            <a:ext cx="7772400" cy="1143000"/>
          </a:xfrm>
        </p:spPr>
        <p:txBody>
          <a:bodyPr/>
          <a:lstStyle/>
          <a:p>
            <a:r>
              <a:rPr lang="es-ES" sz="5400" b="1" dirty="0" smtClean="0">
                <a:solidFill>
                  <a:srgbClr val="FFC000"/>
                </a:solidFill>
                <a:latin typeface="Comic Sans MS" panose="030F0702030302020204" pitchFamily="66" charset="0"/>
              </a:rPr>
              <a:t>Cáncer de Mama con RRHH+ y HER2-</a:t>
            </a:r>
            <a:br>
              <a:rPr lang="es-ES" sz="5400" b="1" dirty="0" smtClean="0">
                <a:solidFill>
                  <a:srgbClr val="FFC000"/>
                </a:solidFill>
                <a:latin typeface="Comic Sans MS" panose="030F0702030302020204" pitchFamily="66" charset="0"/>
              </a:rPr>
            </a:br>
            <a:r>
              <a:rPr lang="es-ES" sz="5400" b="1" dirty="0" smtClean="0">
                <a:solidFill>
                  <a:srgbClr val="FFC000"/>
                </a:solidFill>
                <a:latin typeface="Comic Sans MS" panose="030F0702030302020204" pitchFamily="66" charset="0"/>
              </a:rPr>
              <a:t>(~70%)</a:t>
            </a:r>
            <a:endParaRPr lang="es-ES" sz="54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395122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7504" y="274638"/>
            <a:ext cx="8928992" cy="1143000"/>
          </a:xfrm>
        </p:spPr>
        <p:txBody>
          <a:bodyPr/>
          <a:lstStyle/>
          <a:p>
            <a:r>
              <a:rPr lang="es-ES_tradnl" sz="4000" b="1" dirty="0" smtClean="0">
                <a:solidFill>
                  <a:schemeClr val="bg1"/>
                </a:solidFill>
                <a:latin typeface="Comic Sans MS" panose="030F0702030302020204" pitchFamily="66" charset="0"/>
              </a:rPr>
              <a:t>Cáncer de Mama RRHH+ y HER2-</a:t>
            </a:r>
            <a:br>
              <a:rPr lang="es-ES_tradnl" sz="4000" b="1" dirty="0" smtClean="0">
                <a:solidFill>
                  <a:schemeClr val="bg1"/>
                </a:solidFill>
                <a:latin typeface="Comic Sans MS" panose="030F0702030302020204" pitchFamily="66" charset="0"/>
              </a:rPr>
            </a:br>
            <a:r>
              <a:rPr lang="es-ES_tradnl" sz="4000" b="1" dirty="0" smtClean="0">
                <a:solidFill>
                  <a:schemeClr val="bg1"/>
                </a:solidFill>
                <a:latin typeface="Comic Sans MS" panose="030F0702030302020204" pitchFamily="66" charset="0"/>
              </a:rPr>
              <a:t>(~70%)</a:t>
            </a:r>
            <a:endParaRPr lang="es-ES" sz="4000" b="1" dirty="0">
              <a:solidFill>
                <a:schemeClr val="bg1"/>
              </a:solidFill>
              <a:latin typeface="Comic Sans MS" panose="030F0702030302020204" pitchFamily="66" charset="0"/>
            </a:endParaRPr>
          </a:p>
        </p:txBody>
      </p:sp>
      <p:sp>
        <p:nvSpPr>
          <p:cNvPr id="5" name="4 Elipse"/>
          <p:cNvSpPr/>
          <p:nvPr/>
        </p:nvSpPr>
        <p:spPr>
          <a:xfrm>
            <a:off x="971600" y="1623848"/>
            <a:ext cx="7128792" cy="4541456"/>
          </a:xfrm>
          <a:prstGeom prst="ellipse">
            <a:avLst/>
          </a:prstGeom>
          <a:solidFill>
            <a:srgbClr val="FFF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sp>
        <p:nvSpPr>
          <p:cNvPr id="6" name="5 Elipse"/>
          <p:cNvSpPr/>
          <p:nvPr/>
        </p:nvSpPr>
        <p:spPr>
          <a:xfrm>
            <a:off x="2239714" y="2081049"/>
            <a:ext cx="4618286" cy="3283674"/>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7" name="6 Rectángulo"/>
          <p:cNvSpPr/>
          <p:nvPr/>
        </p:nvSpPr>
        <p:spPr>
          <a:xfrm>
            <a:off x="3491880" y="3212976"/>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9" name="8 Rectángulo"/>
          <p:cNvSpPr/>
          <p:nvPr/>
        </p:nvSpPr>
        <p:spPr>
          <a:xfrm>
            <a:off x="4572000" y="3212976"/>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RP</a:t>
            </a:r>
            <a:endParaRPr lang="es-ES" sz="2800" b="1" dirty="0">
              <a:solidFill>
                <a:srgbClr val="000000"/>
              </a:solidFill>
            </a:endParaRPr>
          </a:p>
        </p:txBody>
      </p:sp>
      <p:sp>
        <p:nvSpPr>
          <p:cNvPr id="10" name="9 CuadroTexto"/>
          <p:cNvSpPr txBox="1"/>
          <p:nvPr/>
        </p:nvSpPr>
        <p:spPr>
          <a:xfrm>
            <a:off x="3563889" y="3861266"/>
            <a:ext cx="2304256" cy="646331"/>
          </a:xfrm>
          <a:prstGeom prst="rect">
            <a:avLst/>
          </a:prstGeom>
          <a:noFill/>
        </p:spPr>
        <p:txBody>
          <a:bodyPr wrap="square" rtlCol="0">
            <a:spAutoFit/>
          </a:bodyPr>
          <a:lstStyle/>
          <a:p>
            <a:pPr algn="ctr"/>
            <a:r>
              <a:rPr lang="es-ES_tradnl" sz="3600" b="1" dirty="0" smtClean="0">
                <a:solidFill>
                  <a:srgbClr val="FFC000"/>
                </a:solidFill>
              </a:rPr>
              <a:t>Núcleo</a:t>
            </a:r>
          </a:p>
        </p:txBody>
      </p:sp>
      <p:sp>
        <p:nvSpPr>
          <p:cNvPr id="12" name="11 CuadroTexto"/>
          <p:cNvSpPr txBox="1"/>
          <p:nvPr/>
        </p:nvSpPr>
        <p:spPr>
          <a:xfrm>
            <a:off x="3347866" y="5364723"/>
            <a:ext cx="3096344" cy="584775"/>
          </a:xfrm>
          <a:prstGeom prst="rect">
            <a:avLst/>
          </a:prstGeom>
          <a:noFill/>
        </p:spPr>
        <p:txBody>
          <a:bodyPr wrap="square" rtlCol="0">
            <a:spAutoFit/>
          </a:bodyPr>
          <a:lstStyle/>
          <a:p>
            <a:pPr algn="ctr"/>
            <a:r>
              <a:rPr lang="es-ES_tradnl" sz="3200" b="1" dirty="0" smtClean="0">
                <a:solidFill>
                  <a:srgbClr val="000000"/>
                </a:solidFill>
              </a:rPr>
              <a:t>CITOPLASMA</a:t>
            </a:r>
            <a:endParaRPr lang="es-ES" sz="3200" b="1" dirty="0">
              <a:solidFill>
                <a:srgbClr val="000000"/>
              </a:solidFill>
            </a:endParaRPr>
          </a:p>
        </p:txBody>
      </p:sp>
      <p:sp>
        <p:nvSpPr>
          <p:cNvPr id="13" name="12 Rectángulo"/>
          <p:cNvSpPr/>
          <p:nvPr/>
        </p:nvSpPr>
        <p:spPr>
          <a:xfrm>
            <a:off x="3606180" y="2340586"/>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14" name="13 Rectángulo"/>
          <p:cNvSpPr/>
          <p:nvPr/>
        </p:nvSpPr>
        <p:spPr>
          <a:xfrm>
            <a:off x="3235676" y="4509120"/>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15" name="14 Rectángulo"/>
          <p:cNvSpPr/>
          <p:nvPr/>
        </p:nvSpPr>
        <p:spPr>
          <a:xfrm>
            <a:off x="5734590" y="3429000"/>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16" name="15 Rectángulo"/>
          <p:cNvSpPr/>
          <p:nvPr/>
        </p:nvSpPr>
        <p:spPr>
          <a:xfrm>
            <a:off x="4686300" y="2419416"/>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RP</a:t>
            </a:r>
            <a:endParaRPr lang="es-ES" sz="2800" b="1" dirty="0">
              <a:solidFill>
                <a:srgbClr val="000000"/>
              </a:solidFill>
            </a:endParaRPr>
          </a:p>
        </p:txBody>
      </p:sp>
      <p:sp>
        <p:nvSpPr>
          <p:cNvPr id="17" name="16 Rectángulo"/>
          <p:cNvSpPr/>
          <p:nvPr/>
        </p:nvSpPr>
        <p:spPr>
          <a:xfrm>
            <a:off x="2463294" y="3365376"/>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RP</a:t>
            </a:r>
            <a:endParaRPr lang="es-ES" sz="2800" b="1" dirty="0">
              <a:solidFill>
                <a:srgbClr val="000000"/>
              </a:solidFill>
            </a:endParaRPr>
          </a:p>
        </p:txBody>
      </p:sp>
      <p:sp>
        <p:nvSpPr>
          <p:cNvPr id="27" name="26 Rectángulo"/>
          <p:cNvSpPr/>
          <p:nvPr/>
        </p:nvSpPr>
        <p:spPr>
          <a:xfrm>
            <a:off x="4572000" y="4437112"/>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Tree>
    <p:extLst>
      <p:ext uri="{BB962C8B-B14F-4D97-AF65-F5344CB8AC3E}">
        <p14:creationId xmlns:p14="http://schemas.microsoft.com/office/powerpoint/2010/main" val="356108852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784976" cy="1143000"/>
          </a:xfrm>
        </p:spPr>
        <p:txBody>
          <a:bodyPr/>
          <a:lstStyle/>
          <a:p>
            <a:pPr marL="342900" lvl="0" indent="-342900">
              <a:spcBef>
                <a:spcPct val="20000"/>
              </a:spcBef>
            </a:pPr>
            <a:r>
              <a:rPr lang="es-ES" sz="4800" b="1" dirty="0">
                <a:solidFill>
                  <a:srgbClr val="FFC000"/>
                </a:solidFill>
                <a:latin typeface="Comic Sans MS" panose="030F0702030302020204" pitchFamily="66" charset="0"/>
                <a:ea typeface="+mn-ea"/>
                <a:cs typeface="+mn-cs"/>
              </a:rPr>
              <a:t>Cáncer de Mama </a:t>
            </a:r>
            <a:r>
              <a:rPr lang="es-ES" sz="4800" b="1" dirty="0" smtClean="0">
                <a:solidFill>
                  <a:srgbClr val="FFC000"/>
                </a:solidFill>
                <a:latin typeface="Comic Sans MS" panose="030F0702030302020204" pitchFamily="66" charset="0"/>
                <a:ea typeface="+mn-ea"/>
                <a:cs typeface="+mn-cs"/>
              </a:rPr>
              <a:t/>
            </a:r>
            <a:br>
              <a:rPr lang="es-ES" sz="4800" b="1" dirty="0" smtClean="0">
                <a:solidFill>
                  <a:srgbClr val="FFC000"/>
                </a:solidFill>
                <a:latin typeface="Comic Sans MS" panose="030F0702030302020204" pitchFamily="66" charset="0"/>
                <a:ea typeface="+mn-ea"/>
                <a:cs typeface="+mn-cs"/>
              </a:rPr>
            </a:br>
            <a:r>
              <a:rPr lang="es-ES" sz="4800" b="1" dirty="0" smtClean="0">
                <a:solidFill>
                  <a:srgbClr val="FFC000"/>
                </a:solidFill>
                <a:latin typeface="Comic Sans MS" panose="030F0702030302020204" pitchFamily="66" charset="0"/>
                <a:ea typeface="+mn-ea"/>
                <a:cs typeface="+mn-cs"/>
              </a:rPr>
              <a:t>con </a:t>
            </a:r>
            <a:r>
              <a:rPr lang="es-ES" sz="4800" b="1" dirty="0">
                <a:solidFill>
                  <a:srgbClr val="FFC000"/>
                </a:solidFill>
                <a:latin typeface="Comic Sans MS" panose="030F0702030302020204" pitchFamily="66" charset="0"/>
                <a:ea typeface="+mn-ea"/>
                <a:cs typeface="+mn-cs"/>
              </a:rPr>
              <a:t>RRHH+ y </a:t>
            </a:r>
            <a:r>
              <a:rPr lang="es-ES" sz="4800" b="1" dirty="0" smtClean="0">
                <a:solidFill>
                  <a:srgbClr val="FFC000"/>
                </a:solidFill>
                <a:latin typeface="Comic Sans MS" panose="030F0702030302020204" pitchFamily="66" charset="0"/>
                <a:ea typeface="+mn-ea"/>
                <a:cs typeface="+mn-cs"/>
              </a:rPr>
              <a:t>HER2-</a:t>
            </a:r>
            <a:endParaRPr lang="es-ES" sz="2400" cap="none" dirty="0">
              <a:solidFill>
                <a:schemeClr val="bg1"/>
              </a:solidFill>
            </a:endParaRPr>
          </a:p>
        </p:txBody>
      </p:sp>
      <p:sp>
        <p:nvSpPr>
          <p:cNvPr id="3" name="2 Marcador de texto"/>
          <p:cNvSpPr>
            <a:spLocks noGrp="1"/>
          </p:cNvSpPr>
          <p:nvPr>
            <p:ph idx="1"/>
          </p:nvPr>
        </p:nvSpPr>
        <p:spPr>
          <a:xfrm>
            <a:off x="107504" y="1844824"/>
            <a:ext cx="8928992" cy="5184576"/>
          </a:xfrm>
        </p:spPr>
        <p:txBody>
          <a:bodyPr/>
          <a:lstStyle/>
          <a:p>
            <a:pPr>
              <a:buFontTx/>
              <a:buChar char="-"/>
            </a:pPr>
            <a:r>
              <a:rPr lang="es-ES" b="1" dirty="0" smtClean="0">
                <a:solidFill>
                  <a:schemeClr val="bg1"/>
                </a:solidFill>
                <a:latin typeface="Comic Sans MS" panose="030F0702030302020204" pitchFamily="66" charset="0"/>
              </a:rPr>
              <a:t>Suele </a:t>
            </a:r>
            <a:r>
              <a:rPr lang="es-ES" b="1" dirty="0">
                <a:solidFill>
                  <a:schemeClr val="bg1"/>
                </a:solidFill>
                <a:latin typeface="Comic Sans MS" panose="030F0702030302020204" pitchFamily="66" charset="0"/>
              </a:rPr>
              <a:t>responder a la Hormonoterapia</a:t>
            </a:r>
            <a:r>
              <a:rPr lang="es-ES" b="1" dirty="0" smtClean="0">
                <a:solidFill>
                  <a:schemeClr val="bg1"/>
                </a:solidFill>
                <a:latin typeface="Comic Sans MS" panose="030F0702030302020204" pitchFamily="66" charset="0"/>
              </a:rPr>
              <a:t>.</a:t>
            </a:r>
          </a:p>
          <a:p>
            <a:pPr>
              <a:buFontTx/>
              <a:buChar char="-"/>
            </a:pPr>
            <a:r>
              <a:rPr lang="es-ES" b="1" dirty="0" smtClean="0">
                <a:solidFill>
                  <a:schemeClr val="bg1"/>
                </a:solidFill>
                <a:latin typeface="Comic Sans MS" panose="030F0702030302020204" pitchFamily="66" charset="0"/>
              </a:rPr>
              <a:t>Dos </a:t>
            </a:r>
            <a:r>
              <a:rPr lang="es-ES" b="1" dirty="0">
                <a:solidFill>
                  <a:schemeClr val="bg1"/>
                </a:solidFill>
                <a:latin typeface="Comic Sans MS" panose="030F0702030302020204" pitchFamily="66" charset="0"/>
              </a:rPr>
              <a:t>subtipos </a:t>
            </a:r>
            <a:r>
              <a:rPr lang="es-ES" b="1" dirty="0" smtClean="0">
                <a:solidFill>
                  <a:schemeClr val="bg1"/>
                </a:solidFill>
                <a:latin typeface="Comic Sans MS" panose="030F0702030302020204" pitchFamily="66" charset="0"/>
              </a:rPr>
              <a:t>especiales:</a:t>
            </a:r>
          </a:p>
          <a:p>
            <a:pPr marL="457200" lvl="1" indent="0">
              <a:buNone/>
            </a:pPr>
            <a:r>
              <a:rPr lang="es-ES" sz="3200" b="1" dirty="0" smtClean="0">
                <a:solidFill>
                  <a:srgbClr val="FFCC00"/>
                </a:solidFill>
                <a:latin typeface="Comic Sans MS" panose="030F0702030302020204" pitchFamily="66" charset="0"/>
              </a:rPr>
              <a:t>1) </a:t>
            </a:r>
            <a:r>
              <a:rPr lang="es-ES" sz="3200" b="1" dirty="0" err="1" smtClean="0">
                <a:solidFill>
                  <a:srgbClr val="FFCC00"/>
                </a:solidFill>
                <a:latin typeface="Comic Sans MS" panose="030F0702030302020204" pitchFamily="66" charset="0"/>
              </a:rPr>
              <a:t>Luminal</a:t>
            </a:r>
            <a:r>
              <a:rPr lang="es-ES" sz="3200" b="1" dirty="0" smtClean="0">
                <a:solidFill>
                  <a:srgbClr val="FFCC00"/>
                </a:solidFill>
                <a:latin typeface="Comic Sans MS" panose="030F0702030302020204" pitchFamily="66" charset="0"/>
              </a:rPr>
              <a:t> </a:t>
            </a:r>
            <a:r>
              <a:rPr lang="es-ES" sz="3200" b="1" dirty="0">
                <a:solidFill>
                  <a:srgbClr val="FFCC00"/>
                </a:solidFill>
                <a:latin typeface="Comic Sans MS" panose="030F0702030302020204" pitchFamily="66" charset="0"/>
              </a:rPr>
              <a:t>A </a:t>
            </a:r>
            <a:r>
              <a:rPr lang="es-ES" sz="3200" b="1" dirty="0" err="1" smtClean="0">
                <a:solidFill>
                  <a:srgbClr val="FFCC00"/>
                </a:solidFill>
                <a:latin typeface="Comic Sans MS" panose="030F0702030302020204" pitchFamily="66" charset="0"/>
              </a:rPr>
              <a:t>like</a:t>
            </a:r>
            <a:r>
              <a:rPr lang="es-ES" sz="3200" b="1" dirty="0" smtClean="0">
                <a:solidFill>
                  <a:srgbClr val="FFCC00"/>
                </a:solidFill>
                <a:latin typeface="Comic Sans MS" panose="030F0702030302020204" pitchFamily="66" charset="0"/>
              </a:rPr>
              <a:t> (Bajo Grado): </a:t>
            </a:r>
            <a:r>
              <a:rPr lang="es-ES" sz="3200" b="1" dirty="0">
                <a:solidFill>
                  <a:srgbClr val="FFCC00"/>
                </a:solidFill>
                <a:latin typeface="Comic Sans MS" panose="030F0702030302020204" pitchFamily="66" charset="0"/>
              </a:rPr>
              <a:t/>
            </a:r>
            <a:br>
              <a:rPr lang="es-ES" sz="3200" b="1" dirty="0">
                <a:solidFill>
                  <a:srgbClr val="FFCC00"/>
                </a:solidFill>
                <a:latin typeface="Comic Sans MS" panose="030F0702030302020204" pitchFamily="66" charset="0"/>
              </a:rPr>
            </a:br>
            <a:r>
              <a:rPr lang="es-ES" b="1" dirty="0">
                <a:solidFill>
                  <a:schemeClr val="bg1"/>
                </a:solidFill>
                <a:latin typeface="Comic Sans MS" panose="030F0702030302020204" pitchFamily="66" charset="0"/>
              </a:rPr>
              <a:t>	  </a:t>
            </a:r>
            <a:r>
              <a:rPr lang="es-ES" b="1" dirty="0" smtClean="0">
                <a:solidFill>
                  <a:schemeClr val="bg1"/>
                </a:solidFill>
                <a:latin typeface="Comic Sans MS" panose="030F0702030302020204" pitchFamily="66" charset="0"/>
              </a:rPr>
              <a:t>- Muy </a:t>
            </a:r>
            <a:r>
              <a:rPr lang="es-ES" b="1" dirty="0">
                <a:solidFill>
                  <a:schemeClr val="bg1"/>
                </a:solidFill>
                <a:latin typeface="Comic Sans MS" panose="030F0702030302020204" pitchFamily="66" charset="0"/>
              </a:rPr>
              <a:t>sensible a </a:t>
            </a:r>
            <a:r>
              <a:rPr lang="es-ES" b="1" dirty="0" smtClean="0">
                <a:solidFill>
                  <a:schemeClr val="bg1"/>
                </a:solidFill>
                <a:latin typeface="Comic Sans MS" panose="030F0702030302020204" pitchFamily="66" charset="0"/>
              </a:rPr>
              <a:t>la Hormonoterapia</a:t>
            </a:r>
            <a:r>
              <a:rPr lang="es-ES" b="1" dirty="0">
                <a:solidFill>
                  <a:schemeClr val="bg1"/>
                </a:solidFill>
                <a:latin typeface="Comic Sans MS" panose="030F0702030302020204" pitchFamily="66" charset="0"/>
              </a:rPr>
              <a:t>.</a:t>
            </a:r>
            <a:br>
              <a:rPr lang="es-ES" b="1" dirty="0">
                <a:solidFill>
                  <a:schemeClr val="bg1"/>
                </a:solidFill>
                <a:latin typeface="Comic Sans MS" panose="030F0702030302020204" pitchFamily="66" charset="0"/>
              </a:rPr>
            </a:br>
            <a:r>
              <a:rPr lang="es-ES" b="1" dirty="0">
                <a:solidFill>
                  <a:schemeClr val="bg1"/>
                </a:solidFill>
                <a:latin typeface="Comic Sans MS" panose="030F0702030302020204" pitchFamily="66" charset="0"/>
              </a:rPr>
              <a:t>	  </a:t>
            </a:r>
            <a:r>
              <a:rPr lang="es-ES" b="1" dirty="0" smtClean="0">
                <a:solidFill>
                  <a:schemeClr val="bg1"/>
                </a:solidFill>
                <a:latin typeface="Comic Sans MS" panose="030F0702030302020204" pitchFamily="66" charset="0"/>
              </a:rPr>
              <a:t>- Poco </a:t>
            </a:r>
            <a:r>
              <a:rPr lang="es-ES" b="1" dirty="0">
                <a:solidFill>
                  <a:schemeClr val="bg1"/>
                </a:solidFill>
                <a:latin typeface="Comic Sans MS" panose="030F0702030302020204" pitchFamily="66" charset="0"/>
              </a:rPr>
              <a:t>sensible a la </a:t>
            </a:r>
            <a:r>
              <a:rPr lang="es-ES" b="1" dirty="0" smtClean="0">
                <a:solidFill>
                  <a:schemeClr val="bg1"/>
                </a:solidFill>
                <a:latin typeface="Comic Sans MS" panose="030F0702030302020204" pitchFamily="66" charset="0"/>
              </a:rPr>
              <a:t>Quimioterapia.</a:t>
            </a:r>
          </a:p>
          <a:p>
            <a:pPr marL="457200" lvl="1" indent="0">
              <a:buNone/>
            </a:pPr>
            <a:endParaRPr lang="es-ES" b="1" dirty="0" smtClean="0">
              <a:solidFill>
                <a:schemeClr val="bg1"/>
              </a:solidFill>
              <a:latin typeface="Comic Sans MS" panose="030F0702030302020204" pitchFamily="66" charset="0"/>
            </a:endParaRPr>
          </a:p>
          <a:p>
            <a:pPr marL="457200" lvl="1" indent="0">
              <a:buNone/>
            </a:pPr>
            <a:r>
              <a:rPr lang="es-ES" sz="3200" b="1" dirty="0" smtClean="0">
                <a:solidFill>
                  <a:srgbClr val="FFCC00"/>
                </a:solidFill>
                <a:latin typeface="Comic Sans MS" panose="030F0702030302020204" pitchFamily="66" charset="0"/>
              </a:rPr>
              <a:t>2) </a:t>
            </a:r>
            <a:r>
              <a:rPr lang="es-ES" sz="3200" b="1" dirty="0" err="1" smtClean="0">
                <a:solidFill>
                  <a:srgbClr val="FFCC00"/>
                </a:solidFill>
                <a:latin typeface="Comic Sans MS" panose="030F0702030302020204" pitchFamily="66" charset="0"/>
              </a:rPr>
              <a:t>Luminal</a:t>
            </a:r>
            <a:r>
              <a:rPr lang="es-ES" sz="3200" b="1" dirty="0" smtClean="0">
                <a:solidFill>
                  <a:srgbClr val="FFCC00"/>
                </a:solidFill>
                <a:latin typeface="Comic Sans MS" panose="030F0702030302020204" pitchFamily="66" charset="0"/>
              </a:rPr>
              <a:t> </a:t>
            </a:r>
            <a:r>
              <a:rPr lang="es-ES" sz="3200" b="1" dirty="0">
                <a:solidFill>
                  <a:srgbClr val="FFCC00"/>
                </a:solidFill>
                <a:latin typeface="Comic Sans MS" panose="030F0702030302020204" pitchFamily="66" charset="0"/>
              </a:rPr>
              <a:t>B </a:t>
            </a:r>
            <a:r>
              <a:rPr lang="es-ES" sz="3200" b="1" dirty="0" err="1" smtClean="0">
                <a:solidFill>
                  <a:srgbClr val="FFCC00"/>
                </a:solidFill>
                <a:latin typeface="Comic Sans MS" panose="030F0702030302020204" pitchFamily="66" charset="0"/>
              </a:rPr>
              <a:t>like</a:t>
            </a:r>
            <a:r>
              <a:rPr lang="es-ES" sz="3200" b="1" dirty="0" smtClean="0">
                <a:solidFill>
                  <a:srgbClr val="FFCC00"/>
                </a:solidFill>
                <a:latin typeface="Comic Sans MS" panose="030F0702030302020204" pitchFamily="66" charset="0"/>
              </a:rPr>
              <a:t> (Alto Grado): </a:t>
            </a:r>
            <a:r>
              <a:rPr lang="es-ES" sz="3200" b="1" dirty="0">
                <a:solidFill>
                  <a:srgbClr val="FFCC00"/>
                </a:solidFill>
                <a:latin typeface="Comic Sans MS" panose="030F0702030302020204" pitchFamily="66" charset="0"/>
              </a:rPr>
              <a:t/>
            </a:r>
            <a:br>
              <a:rPr lang="es-ES" sz="3200" b="1" dirty="0">
                <a:solidFill>
                  <a:srgbClr val="FFCC00"/>
                </a:solidFill>
                <a:latin typeface="Comic Sans MS" panose="030F0702030302020204" pitchFamily="66" charset="0"/>
              </a:rPr>
            </a:br>
            <a:r>
              <a:rPr lang="es-ES" b="1" dirty="0">
                <a:solidFill>
                  <a:schemeClr val="bg1"/>
                </a:solidFill>
                <a:latin typeface="Comic Sans MS" panose="030F0702030302020204" pitchFamily="66" charset="0"/>
              </a:rPr>
              <a:t>	  </a:t>
            </a:r>
            <a:r>
              <a:rPr lang="es-ES" b="1" dirty="0" smtClean="0">
                <a:solidFill>
                  <a:schemeClr val="bg1"/>
                </a:solidFill>
                <a:latin typeface="Comic Sans MS" panose="030F0702030302020204" pitchFamily="66" charset="0"/>
              </a:rPr>
              <a:t>- Mayor </a:t>
            </a:r>
            <a:r>
              <a:rPr lang="es-ES" b="1" dirty="0">
                <a:solidFill>
                  <a:schemeClr val="bg1"/>
                </a:solidFill>
                <a:latin typeface="Comic Sans MS" panose="030F0702030302020204" pitchFamily="66" charset="0"/>
              </a:rPr>
              <a:t>sensibilidad a la Quimioterapia.</a:t>
            </a:r>
            <a:br>
              <a:rPr lang="es-ES" b="1" dirty="0">
                <a:solidFill>
                  <a:schemeClr val="bg1"/>
                </a:solidFill>
                <a:latin typeface="Comic Sans MS" panose="030F0702030302020204" pitchFamily="66" charset="0"/>
              </a:rPr>
            </a:br>
            <a:r>
              <a:rPr lang="es-ES" b="1" dirty="0">
                <a:solidFill>
                  <a:schemeClr val="bg1"/>
                </a:solidFill>
                <a:latin typeface="Comic Sans MS" panose="030F0702030302020204" pitchFamily="66" charset="0"/>
              </a:rPr>
              <a:t>	  </a:t>
            </a:r>
            <a:r>
              <a:rPr lang="es-ES" b="1" dirty="0" smtClean="0">
                <a:solidFill>
                  <a:schemeClr val="bg1"/>
                </a:solidFill>
                <a:latin typeface="Comic Sans MS" panose="030F0702030302020204" pitchFamily="66" charset="0"/>
              </a:rPr>
              <a:t>- Menor </a:t>
            </a:r>
            <a:r>
              <a:rPr lang="es-ES" b="1" dirty="0">
                <a:solidFill>
                  <a:schemeClr val="bg1"/>
                </a:solidFill>
                <a:latin typeface="Comic Sans MS" panose="030F0702030302020204" pitchFamily="66" charset="0"/>
              </a:rPr>
              <a:t>sensibilidad a la </a:t>
            </a:r>
            <a:r>
              <a:rPr lang="es-ES" b="1" dirty="0" smtClean="0">
                <a:solidFill>
                  <a:schemeClr val="bg1"/>
                </a:solidFill>
                <a:latin typeface="Comic Sans MS" panose="030F0702030302020204" pitchFamily="66" charset="0"/>
              </a:rPr>
              <a:t>Hormonoterapia</a:t>
            </a:r>
            <a:r>
              <a:rPr lang="es-ES" sz="2400" b="1" dirty="0" smtClean="0">
                <a:solidFill>
                  <a:schemeClr val="bg1"/>
                </a:solidFill>
                <a:latin typeface="Comic Sans MS" panose="030F0702030302020204" pitchFamily="66" charset="0"/>
              </a:rPr>
              <a:t>.</a:t>
            </a:r>
            <a:endParaRPr lang="es-ES" sz="24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297792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2852936"/>
            <a:ext cx="8496944" cy="1143000"/>
          </a:xfrm>
        </p:spPr>
        <p:txBody>
          <a:bodyPr/>
          <a:lstStyle/>
          <a:p>
            <a:r>
              <a:rPr lang="es-ES" sz="5400" b="1" dirty="0" smtClean="0">
                <a:solidFill>
                  <a:srgbClr val="FFC000"/>
                </a:solidFill>
                <a:latin typeface="Comic Sans MS" panose="030F0702030302020204" pitchFamily="66" charset="0"/>
              </a:rPr>
              <a:t>Cáncer de Mama HER2+ </a:t>
            </a:r>
            <a:br>
              <a:rPr lang="es-ES" sz="5400" b="1" dirty="0" smtClean="0">
                <a:solidFill>
                  <a:srgbClr val="FFC000"/>
                </a:solidFill>
                <a:latin typeface="Comic Sans MS" panose="030F0702030302020204" pitchFamily="66" charset="0"/>
              </a:rPr>
            </a:br>
            <a:r>
              <a:rPr lang="es-ES" sz="5400" b="1" dirty="0" smtClean="0">
                <a:solidFill>
                  <a:srgbClr val="FFC000"/>
                </a:solidFill>
                <a:latin typeface="Comic Sans MS" panose="030F0702030302020204" pitchFamily="66" charset="0"/>
              </a:rPr>
              <a:t>(~</a:t>
            </a:r>
            <a:r>
              <a:rPr lang="es-ES" sz="5400" b="1" dirty="0">
                <a:solidFill>
                  <a:srgbClr val="FFC000"/>
                </a:solidFill>
                <a:latin typeface="Comic Sans MS" panose="030F0702030302020204" pitchFamily="66" charset="0"/>
              </a:rPr>
              <a:t>2</a:t>
            </a:r>
            <a:r>
              <a:rPr lang="es-ES" sz="5400" b="1" dirty="0" smtClean="0">
                <a:solidFill>
                  <a:srgbClr val="FFC000"/>
                </a:solidFill>
                <a:latin typeface="Comic Sans MS" panose="030F0702030302020204" pitchFamily="66" charset="0"/>
              </a:rPr>
              <a:t>0%)</a:t>
            </a:r>
            <a:endParaRPr lang="es-ES" sz="54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55901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7504" y="182702"/>
            <a:ext cx="8856984" cy="1143000"/>
          </a:xfrm>
        </p:spPr>
        <p:txBody>
          <a:bodyPr/>
          <a:lstStyle/>
          <a:p>
            <a:r>
              <a:rPr lang="es-ES_tradnl" sz="4000" b="1" dirty="0" smtClean="0">
                <a:solidFill>
                  <a:schemeClr val="bg1"/>
                </a:solidFill>
                <a:latin typeface="Comic Sans MS" panose="030F0702030302020204" pitchFamily="66" charset="0"/>
              </a:rPr>
              <a:t>Cáncer de Mama HER2+ y RRHH+</a:t>
            </a:r>
            <a:br>
              <a:rPr lang="es-ES_tradnl" sz="4000" b="1" dirty="0" smtClean="0">
                <a:solidFill>
                  <a:schemeClr val="bg1"/>
                </a:solidFill>
                <a:latin typeface="Comic Sans MS" panose="030F0702030302020204" pitchFamily="66" charset="0"/>
              </a:rPr>
            </a:br>
            <a:r>
              <a:rPr lang="es-ES_tradnl" sz="4000" b="1" dirty="0" smtClean="0">
                <a:solidFill>
                  <a:schemeClr val="bg1"/>
                </a:solidFill>
                <a:latin typeface="Comic Sans MS" panose="030F0702030302020204" pitchFamily="66" charset="0"/>
              </a:rPr>
              <a:t>(~10%)</a:t>
            </a:r>
            <a:endParaRPr lang="es-ES" sz="4000" b="1" dirty="0">
              <a:solidFill>
                <a:schemeClr val="bg1"/>
              </a:solidFill>
              <a:latin typeface="Comic Sans MS" panose="030F0702030302020204" pitchFamily="66" charset="0"/>
            </a:endParaRPr>
          </a:p>
        </p:txBody>
      </p:sp>
      <p:sp>
        <p:nvSpPr>
          <p:cNvPr id="5" name="4 Elipse"/>
          <p:cNvSpPr/>
          <p:nvPr/>
        </p:nvSpPr>
        <p:spPr>
          <a:xfrm>
            <a:off x="971600" y="2204864"/>
            <a:ext cx="7128792" cy="4248472"/>
          </a:xfrm>
          <a:prstGeom prst="ellipse">
            <a:avLst/>
          </a:prstGeom>
          <a:solidFill>
            <a:srgbClr val="FFF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sp>
        <p:nvSpPr>
          <p:cNvPr id="6" name="5 Elipse"/>
          <p:cNvSpPr/>
          <p:nvPr/>
        </p:nvSpPr>
        <p:spPr>
          <a:xfrm>
            <a:off x="2051722" y="2960948"/>
            <a:ext cx="4824536" cy="2691796"/>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0" name="9 CuadroTexto"/>
          <p:cNvSpPr txBox="1"/>
          <p:nvPr/>
        </p:nvSpPr>
        <p:spPr>
          <a:xfrm>
            <a:off x="3563889" y="4149302"/>
            <a:ext cx="2304256" cy="646331"/>
          </a:xfrm>
          <a:prstGeom prst="rect">
            <a:avLst/>
          </a:prstGeom>
          <a:noFill/>
        </p:spPr>
        <p:txBody>
          <a:bodyPr wrap="square" rtlCol="0">
            <a:spAutoFit/>
          </a:bodyPr>
          <a:lstStyle/>
          <a:p>
            <a:pPr algn="ctr"/>
            <a:r>
              <a:rPr lang="es-ES_tradnl" sz="3600" b="1" dirty="0" smtClean="0">
                <a:solidFill>
                  <a:srgbClr val="FFC000"/>
                </a:solidFill>
              </a:rPr>
              <a:t>Núcleo</a:t>
            </a:r>
          </a:p>
        </p:txBody>
      </p:sp>
      <p:sp>
        <p:nvSpPr>
          <p:cNvPr id="11" name="10 Rectángulo"/>
          <p:cNvSpPr/>
          <p:nvPr/>
        </p:nvSpPr>
        <p:spPr>
          <a:xfrm>
            <a:off x="2051720" y="1916832"/>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2" name="11 CuadroTexto"/>
          <p:cNvSpPr txBox="1"/>
          <p:nvPr/>
        </p:nvSpPr>
        <p:spPr>
          <a:xfrm>
            <a:off x="3347866" y="5652759"/>
            <a:ext cx="3096344" cy="584775"/>
          </a:xfrm>
          <a:prstGeom prst="rect">
            <a:avLst/>
          </a:prstGeom>
          <a:noFill/>
        </p:spPr>
        <p:txBody>
          <a:bodyPr wrap="square" rtlCol="0">
            <a:spAutoFit/>
          </a:bodyPr>
          <a:lstStyle/>
          <a:p>
            <a:pPr algn="ctr"/>
            <a:r>
              <a:rPr lang="es-ES_tradnl" sz="3200" b="1" dirty="0" smtClean="0">
                <a:solidFill>
                  <a:srgbClr val="000000"/>
                </a:solidFill>
              </a:rPr>
              <a:t>CITOPLASMA</a:t>
            </a:r>
            <a:endParaRPr lang="es-ES" sz="3200" b="1" dirty="0">
              <a:solidFill>
                <a:srgbClr val="000000"/>
              </a:solidFill>
            </a:endParaRPr>
          </a:p>
        </p:txBody>
      </p:sp>
      <p:sp>
        <p:nvSpPr>
          <p:cNvPr id="13" name="12 Rectángulo"/>
          <p:cNvSpPr/>
          <p:nvPr/>
        </p:nvSpPr>
        <p:spPr>
          <a:xfrm>
            <a:off x="3635896" y="1520788"/>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4" name="13 Rectángulo"/>
          <p:cNvSpPr/>
          <p:nvPr/>
        </p:nvSpPr>
        <p:spPr>
          <a:xfrm>
            <a:off x="5364088" y="1664804"/>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5" name="14 Rectángulo"/>
          <p:cNvSpPr/>
          <p:nvPr/>
        </p:nvSpPr>
        <p:spPr>
          <a:xfrm>
            <a:off x="323528" y="3176972"/>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6" name="15 Rectángulo"/>
          <p:cNvSpPr/>
          <p:nvPr/>
        </p:nvSpPr>
        <p:spPr>
          <a:xfrm>
            <a:off x="7236296" y="3104964"/>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7" name="16 Rectángulo"/>
          <p:cNvSpPr/>
          <p:nvPr/>
        </p:nvSpPr>
        <p:spPr>
          <a:xfrm>
            <a:off x="2640516" y="3501008"/>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18" name="17 Rectángulo"/>
          <p:cNvSpPr/>
          <p:nvPr/>
        </p:nvSpPr>
        <p:spPr>
          <a:xfrm>
            <a:off x="4427984" y="3284984"/>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19" name="18 Rectángulo"/>
          <p:cNvSpPr/>
          <p:nvPr/>
        </p:nvSpPr>
        <p:spPr>
          <a:xfrm>
            <a:off x="5508104" y="3717032"/>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20" name="19 Rectángulo"/>
          <p:cNvSpPr/>
          <p:nvPr/>
        </p:nvSpPr>
        <p:spPr>
          <a:xfrm>
            <a:off x="2771800" y="4284048"/>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21" name="20 Rectángulo"/>
          <p:cNvSpPr/>
          <p:nvPr/>
        </p:nvSpPr>
        <p:spPr>
          <a:xfrm>
            <a:off x="3487935" y="3164662"/>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RP</a:t>
            </a:r>
            <a:endParaRPr lang="es-ES" sz="2800" b="1" dirty="0">
              <a:solidFill>
                <a:srgbClr val="000000"/>
              </a:solidFill>
            </a:endParaRPr>
          </a:p>
        </p:txBody>
      </p:sp>
      <p:sp>
        <p:nvSpPr>
          <p:cNvPr id="22" name="21 Rectángulo"/>
          <p:cNvSpPr/>
          <p:nvPr/>
        </p:nvSpPr>
        <p:spPr>
          <a:xfrm>
            <a:off x="5076056" y="4725144"/>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RP</a:t>
            </a:r>
            <a:endParaRPr lang="es-ES" sz="2800" b="1" dirty="0">
              <a:solidFill>
                <a:srgbClr val="000000"/>
              </a:solidFill>
            </a:endParaRPr>
          </a:p>
        </p:txBody>
      </p:sp>
      <p:sp>
        <p:nvSpPr>
          <p:cNvPr id="23" name="22 Rectángulo"/>
          <p:cNvSpPr/>
          <p:nvPr/>
        </p:nvSpPr>
        <p:spPr>
          <a:xfrm>
            <a:off x="3851920" y="4941168"/>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RP</a:t>
            </a:r>
            <a:endParaRPr lang="es-ES" sz="2800" b="1" dirty="0">
              <a:solidFill>
                <a:srgbClr val="000000"/>
              </a:solidFill>
            </a:endParaRPr>
          </a:p>
        </p:txBody>
      </p:sp>
    </p:spTree>
    <p:extLst>
      <p:ext uri="{BB962C8B-B14F-4D97-AF65-F5344CB8AC3E}">
        <p14:creationId xmlns:p14="http://schemas.microsoft.com/office/powerpoint/2010/main" val="418615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7504" y="197768"/>
            <a:ext cx="8856984" cy="1143000"/>
          </a:xfrm>
        </p:spPr>
        <p:txBody>
          <a:bodyPr/>
          <a:lstStyle/>
          <a:p>
            <a:r>
              <a:rPr lang="es-ES_tradnl" sz="4000" b="1" dirty="0" smtClean="0">
                <a:solidFill>
                  <a:schemeClr val="bg1"/>
                </a:solidFill>
                <a:latin typeface="Comic Sans MS" panose="030F0702030302020204" pitchFamily="66" charset="0"/>
              </a:rPr>
              <a:t>Cáncer de Mama HER2+ y RRHH-</a:t>
            </a:r>
            <a:br>
              <a:rPr lang="es-ES_tradnl" sz="4000" b="1" dirty="0" smtClean="0">
                <a:solidFill>
                  <a:schemeClr val="bg1"/>
                </a:solidFill>
                <a:latin typeface="Comic Sans MS" panose="030F0702030302020204" pitchFamily="66" charset="0"/>
              </a:rPr>
            </a:br>
            <a:r>
              <a:rPr lang="es-ES_tradnl" sz="4000" b="1" dirty="0" smtClean="0">
                <a:solidFill>
                  <a:schemeClr val="bg1"/>
                </a:solidFill>
                <a:latin typeface="Comic Sans MS" panose="030F0702030302020204" pitchFamily="66" charset="0"/>
              </a:rPr>
              <a:t>(~10%)</a:t>
            </a:r>
            <a:endParaRPr lang="es-ES" sz="4000" b="1" dirty="0">
              <a:solidFill>
                <a:schemeClr val="bg1"/>
              </a:solidFill>
              <a:latin typeface="Comic Sans MS" panose="030F0702030302020204" pitchFamily="66" charset="0"/>
            </a:endParaRPr>
          </a:p>
        </p:txBody>
      </p:sp>
      <p:sp>
        <p:nvSpPr>
          <p:cNvPr id="5" name="4 Elipse"/>
          <p:cNvSpPr/>
          <p:nvPr/>
        </p:nvSpPr>
        <p:spPr>
          <a:xfrm>
            <a:off x="971600" y="2204864"/>
            <a:ext cx="7128792" cy="4248472"/>
          </a:xfrm>
          <a:prstGeom prst="ellipse">
            <a:avLst/>
          </a:prstGeom>
          <a:solidFill>
            <a:srgbClr val="FFF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sp>
        <p:nvSpPr>
          <p:cNvPr id="6" name="5 Elipse"/>
          <p:cNvSpPr/>
          <p:nvPr/>
        </p:nvSpPr>
        <p:spPr>
          <a:xfrm>
            <a:off x="2270236" y="2960948"/>
            <a:ext cx="4389998" cy="2691796"/>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0" name="9 CuadroTexto"/>
          <p:cNvSpPr txBox="1"/>
          <p:nvPr/>
        </p:nvSpPr>
        <p:spPr>
          <a:xfrm>
            <a:off x="3563889" y="4149302"/>
            <a:ext cx="2304256" cy="646331"/>
          </a:xfrm>
          <a:prstGeom prst="rect">
            <a:avLst/>
          </a:prstGeom>
          <a:noFill/>
        </p:spPr>
        <p:txBody>
          <a:bodyPr wrap="square" rtlCol="0">
            <a:spAutoFit/>
          </a:bodyPr>
          <a:lstStyle/>
          <a:p>
            <a:pPr algn="ctr"/>
            <a:r>
              <a:rPr lang="es-ES_tradnl" sz="3600" b="1" dirty="0" smtClean="0">
                <a:solidFill>
                  <a:srgbClr val="FFC000"/>
                </a:solidFill>
              </a:rPr>
              <a:t>Núcleo</a:t>
            </a:r>
          </a:p>
        </p:txBody>
      </p:sp>
      <p:sp>
        <p:nvSpPr>
          <p:cNvPr id="11" name="10 Rectángulo"/>
          <p:cNvSpPr/>
          <p:nvPr/>
        </p:nvSpPr>
        <p:spPr>
          <a:xfrm>
            <a:off x="2051720" y="1916832"/>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2" name="11 CuadroTexto"/>
          <p:cNvSpPr txBox="1"/>
          <p:nvPr/>
        </p:nvSpPr>
        <p:spPr>
          <a:xfrm>
            <a:off x="3347866" y="5652759"/>
            <a:ext cx="3096344" cy="584775"/>
          </a:xfrm>
          <a:prstGeom prst="rect">
            <a:avLst/>
          </a:prstGeom>
          <a:noFill/>
        </p:spPr>
        <p:txBody>
          <a:bodyPr wrap="square" rtlCol="0">
            <a:spAutoFit/>
          </a:bodyPr>
          <a:lstStyle/>
          <a:p>
            <a:pPr algn="ctr"/>
            <a:r>
              <a:rPr lang="es-ES_tradnl" sz="3200" b="1" dirty="0" smtClean="0">
                <a:solidFill>
                  <a:srgbClr val="000000"/>
                </a:solidFill>
              </a:rPr>
              <a:t>CITOPLASMA</a:t>
            </a:r>
            <a:endParaRPr lang="es-ES" sz="3200" b="1" dirty="0">
              <a:solidFill>
                <a:srgbClr val="000000"/>
              </a:solidFill>
            </a:endParaRPr>
          </a:p>
        </p:txBody>
      </p:sp>
      <p:sp>
        <p:nvSpPr>
          <p:cNvPr id="13" name="12 Rectángulo"/>
          <p:cNvSpPr/>
          <p:nvPr/>
        </p:nvSpPr>
        <p:spPr>
          <a:xfrm>
            <a:off x="3635896" y="1520788"/>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4" name="13 Rectángulo"/>
          <p:cNvSpPr/>
          <p:nvPr/>
        </p:nvSpPr>
        <p:spPr>
          <a:xfrm>
            <a:off x="5364088" y="1736812"/>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5" name="14 Rectángulo"/>
          <p:cNvSpPr/>
          <p:nvPr/>
        </p:nvSpPr>
        <p:spPr>
          <a:xfrm>
            <a:off x="323528" y="3176972"/>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6" name="15 Rectángulo"/>
          <p:cNvSpPr/>
          <p:nvPr/>
        </p:nvSpPr>
        <p:spPr>
          <a:xfrm>
            <a:off x="7236296" y="3104964"/>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Tree>
    <p:extLst>
      <p:ext uri="{BB962C8B-B14F-4D97-AF65-F5344CB8AC3E}">
        <p14:creationId xmlns:p14="http://schemas.microsoft.com/office/powerpoint/2010/main" val="346654800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5800" y="2852936"/>
            <a:ext cx="8134672" cy="1143000"/>
          </a:xfrm>
        </p:spPr>
        <p:txBody>
          <a:bodyPr/>
          <a:lstStyle/>
          <a:p>
            <a:r>
              <a:rPr lang="es-ES" sz="5400" b="1" dirty="0" smtClean="0">
                <a:solidFill>
                  <a:srgbClr val="FFC000"/>
                </a:solidFill>
                <a:latin typeface="Comic Sans MS" panose="030F0702030302020204" pitchFamily="66" charset="0"/>
              </a:rPr>
              <a:t>Cáncer de </a:t>
            </a:r>
            <a:r>
              <a:rPr lang="es-ES" sz="5400" b="1" dirty="0" smtClean="0">
                <a:solidFill>
                  <a:srgbClr val="FFC000"/>
                </a:solidFill>
                <a:latin typeface="Comic Sans MS" panose="030F0702030302020204" pitchFamily="66" charset="0"/>
              </a:rPr>
              <a:t>Mama </a:t>
            </a:r>
            <a:br>
              <a:rPr lang="es-ES" sz="5400" b="1" dirty="0" smtClean="0">
                <a:solidFill>
                  <a:srgbClr val="FFC000"/>
                </a:solidFill>
                <a:latin typeface="Comic Sans MS" panose="030F0702030302020204" pitchFamily="66" charset="0"/>
              </a:rPr>
            </a:br>
            <a:r>
              <a:rPr lang="es-ES" sz="5400" b="1" dirty="0" smtClean="0">
                <a:solidFill>
                  <a:srgbClr val="FFC000"/>
                </a:solidFill>
                <a:latin typeface="Comic Sans MS" panose="030F0702030302020204" pitchFamily="66" charset="0"/>
              </a:rPr>
              <a:t>Triple Negativo</a:t>
            </a:r>
            <a:br>
              <a:rPr lang="es-ES" sz="5400" b="1" dirty="0" smtClean="0">
                <a:solidFill>
                  <a:srgbClr val="FFC000"/>
                </a:solidFill>
                <a:latin typeface="Comic Sans MS" panose="030F0702030302020204" pitchFamily="66" charset="0"/>
              </a:rPr>
            </a:br>
            <a:r>
              <a:rPr lang="es-ES" sz="5400" b="1" dirty="0" smtClean="0">
                <a:solidFill>
                  <a:srgbClr val="FFC000"/>
                </a:solidFill>
                <a:latin typeface="Comic Sans MS" panose="030F0702030302020204" pitchFamily="66" charset="0"/>
              </a:rPr>
              <a:t>(~10%)</a:t>
            </a:r>
            <a:r>
              <a:rPr lang="es-ES" sz="4800" b="1" dirty="0" smtClean="0">
                <a:solidFill>
                  <a:srgbClr val="FFC000"/>
                </a:solidFill>
                <a:latin typeface="Comic Sans MS" panose="030F0702030302020204" pitchFamily="66" charset="0"/>
              </a:rPr>
              <a:t/>
            </a:r>
            <a:br>
              <a:rPr lang="es-ES" sz="4800" b="1" dirty="0" smtClean="0">
                <a:solidFill>
                  <a:srgbClr val="FFC000"/>
                </a:solidFill>
                <a:latin typeface="Comic Sans MS" panose="030F0702030302020204" pitchFamily="66" charset="0"/>
              </a:rPr>
            </a:br>
            <a:endParaRPr lang="es-ES" sz="48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52307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7504" y="197768"/>
            <a:ext cx="8856984" cy="1143000"/>
          </a:xfrm>
        </p:spPr>
        <p:txBody>
          <a:bodyPr/>
          <a:lstStyle/>
          <a:p>
            <a:r>
              <a:rPr lang="es-ES_tradnl" sz="4000" b="1" dirty="0" smtClean="0">
                <a:solidFill>
                  <a:schemeClr val="bg1"/>
                </a:solidFill>
                <a:latin typeface="Comic Sans MS" panose="030F0702030302020204" pitchFamily="66" charset="0"/>
              </a:rPr>
              <a:t>Cáncer de Mama Triple Negativo (RE-, RP- y HER2-; ~10%)</a:t>
            </a:r>
            <a:endParaRPr lang="es-ES" sz="4000" b="1" dirty="0">
              <a:solidFill>
                <a:schemeClr val="bg1"/>
              </a:solidFill>
              <a:latin typeface="Comic Sans MS" panose="030F0702030302020204" pitchFamily="66" charset="0"/>
            </a:endParaRPr>
          </a:p>
        </p:txBody>
      </p:sp>
      <p:sp>
        <p:nvSpPr>
          <p:cNvPr id="5" name="4 Elipse"/>
          <p:cNvSpPr/>
          <p:nvPr/>
        </p:nvSpPr>
        <p:spPr>
          <a:xfrm>
            <a:off x="971600" y="2204864"/>
            <a:ext cx="7128792" cy="4248472"/>
          </a:xfrm>
          <a:prstGeom prst="ellipse">
            <a:avLst/>
          </a:prstGeom>
          <a:solidFill>
            <a:srgbClr val="FFF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sp>
        <p:nvSpPr>
          <p:cNvPr id="6" name="5 Elipse"/>
          <p:cNvSpPr/>
          <p:nvPr/>
        </p:nvSpPr>
        <p:spPr>
          <a:xfrm>
            <a:off x="2270236" y="2960948"/>
            <a:ext cx="4389998" cy="2691796"/>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0" name="9 CuadroTexto"/>
          <p:cNvSpPr txBox="1"/>
          <p:nvPr/>
        </p:nvSpPr>
        <p:spPr>
          <a:xfrm>
            <a:off x="3563889" y="4149302"/>
            <a:ext cx="2304256" cy="646331"/>
          </a:xfrm>
          <a:prstGeom prst="rect">
            <a:avLst/>
          </a:prstGeom>
          <a:noFill/>
        </p:spPr>
        <p:txBody>
          <a:bodyPr wrap="square" rtlCol="0">
            <a:spAutoFit/>
          </a:bodyPr>
          <a:lstStyle/>
          <a:p>
            <a:pPr algn="ctr"/>
            <a:r>
              <a:rPr lang="es-ES_tradnl" sz="3600" b="1" dirty="0" smtClean="0">
                <a:solidFill>
                  <a:srgbClr val="FFC000"/>
                </a:solidFill>
              </a:rPr>
              <a:t>Núcleo</a:t>
            </a:r>
          </a:p>
        </p:txBody>
      </p:sp>
      <p:sp>
        <p:nvSpPr>
          <p:cNvPr id="12" name="11 CuadroTexto"/>
          <p:cNvSpPr txBox="1"/>
          <p:nvPr/>
        </p:nvSpPr>
        <p:spPr>
          <a:xfrm>
            <a:off x="3347866" y="5652759"/>
            <a:ext cx="3096344" cy="584775"/>
          </a:xfrm>
          <a:prstGeom prst="rect">
            <a:avLst/>
          </a:prstGeom>
          <a:noFill/>
        </p:spPr>
        <p:txBody>
          <a:bodyPr wrap="square" rtlCol="0">
            <a:spAutoFit/>
          </a:bodyPr>
          <a:lstStyle/>
          <a:p>
            <a:pPr algn="ctr"/>
            <a:r>
              <a:rPr lang="es-ES_tradnl" sz="3200" b="1" dirty="0" smtClean="0">
                <a:solidFill>
                  <a:srgbClr val="000000"/>
                </a:solidFill>
              </a:rPr>
              <a:t>CITOPLASMA</a:t>
            </a:r>
            <a:endParaRPr lang="es-ES" sz="3200" b="1" dirty="0">
              <a:solidFill>
                <a:srgbClr val="000000"/>
              </a:solidFill>
            </a:endParaRPr>
          </a:p>
        </p:txBody>
      </p:sp>
    </p:spTree>
    <p:extLst>
      <p:ext uri="{BB962C8B-B14F-4D97-AF65-F5344CB8AC3E}">
        <p14:creationId xmlns:p14="http://schemas.microsoft.com/office/powerpoint/2010/main" val="3371613210"/>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1" y="2708920"/>
            <a:ext cx="8712968" cy="1143000"/>
          </a:xfrm>
        </p:spPr>
        <p:txBody>
          <a:bodyPr/>
          <a:lstStyle/>
          <a:p>
            <a:r>
              <a:rPr lang="es-ES" sz="4800" b="1" dirty="0" smtClean="0">
                <a:solidFill>
                  <a:srgbClr val="FFC000"/>
                </a:solidFill>
                <a:latin typeface="Comic Sans MS" panose="030F0702030302020204" pitchFamily="66" charset="0"/>
              </a:rPr>
              <a:t/>
            </a:r>
            <a:br>
              <a:rPr lang="es-ES" sz="4800" b="1" dirty="0" smtClean="0">
                <a:solidFill>
                  <a:srgbClr val="FFC000"/>
                </a:solidFill>
                <a:latin typeface="Comic Sans MS" panose="030F0702030302020204" pitchFamily="66" charset="0"/>
              </a:rPr>
            </a:br>
            <a:r>
              <a:rPr lang="es-ES" sz="5400" b="1" dirty="0" smtClean="0">
                <a:solidFill>
                  <a:srgbClr val="FFC000"/>
                </a:solidFill>
                <a:latin typeface="Comic Sans MS" panose="030F0702030302020204" pitchFamily="66" charset="0"/>
              </a:rPr>
              <a:t>Cáncer de Mama Precoz</a:t>
            </a:r>
            <a:br>
              <a:rPr lang="es-ES" sz="5400" b="1" dirty="0" smtClean="0">
                <a:solidFill>
                  <a:srgbClr val="FFC000"/>
                </a:solidFill>
                <a:latin typeface="Comic Sans MS" panose="030F0702030302020204" pitchFamily="66" charset="0"/>
              </a:rPr>
            </a:br>
            <a:r>
              <a:rPr lang="es-ES" sz="5400" b="1" dirty="0" smtClean="0">
                <a:solidFill>
                  <a:srgbClr val="FFC000"/>
                </a:solidFill>
                <a:latin typeface="Comic Sans MS" panose="030F0702030302020204" pitchFamily="66" charset="0"/>
              </a:rPr>
              <a:t>Objetivo: La Curación</a:t>
            </a:r>
            <a:endParaRPr lang="es-ES" sz="48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73671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32656"/>
            <a:ext cx="8927975" cy="1143000"/>
          </a:xfrm>
        </p:spPr>
        <p:txBody>
          <a:bodyPr>
            <a:noAutofit/>
          </a:bodyPr>
          <a:lstStyle/>
          <a:p>
            <a:r>
              <a:rPr lang="es-ES" b="1" dirty="0" smtClean="0">
                <a:solidFill>
                  <a:srgbClr val="C00000"/>
                </a:solidFill>
              </a:rPr>
              <a:t>¿Por qué es necesario dar un Tratamiento Adyuvante tras la Cirugía en el Cáncer de Mama Precoz?</a:t>
            </a:r>
            <a:endParaRPr lang="es-ES" b="1" dirty="0">
              <a:solidFill>
                <a:srgbClr val="C00000"/>
              </a:solidFill>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1000" contrast="49000"/>
                    </a14:imgEffect>
                  </a14:imgLayer>
                </a14:imgProps>
              </a:ext>
              <a:ext uri="{28A0092B-C50C-407E-A947-70E740481C1C}">
                <a14:useLocalDpi xmlns:a14="http://schemas.microsoft.com/office/drawing/2010/main" val="0"/>
              </a:ext>
            </a:extLst>
          </a:blip>
          <a:srcRect/>
          <a:stretch>
            <a:fillRect/>
          </a:stretch>
        </p:blipFill>
        <p:spPr bwMode="auto">
          <a:xfrm>
            <a:off x="395536" y="2420888"/>
            <a:ext cx="853243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364088" y="1857018"/>
            <a:ext cx="2592288" cy="1077218"/>
          </a:xfrm>
          <a:prstGeom prst="rect">
            <a:avLst/>
          </a:prstGeom>
          <a:solidFill>
            <a:schemeClr val="tx1"/>
          </a:solidFill>
        </p:spPr>
        <p:txBody>
          <a:bodyPr wrap="square" rtlCol="0">
            <a:spAutoFit/>
          </a:bodyPr>
          <a:lstStyle/>
          <a:p>
            <a:pPr algn="ctr"/>
            <a:r>
              <a:rPr lang="es-ES" sz="3200" b="1" dirty="0" smtClean="0">
                <a:solidFill>
                  <a:prstClr val="white"/>
                </a:solidFill>
                <a:latin typeface="Comic Sans MS" panose="030F0702030302020204" pitchFamily="66" charset="0"/>
              </a:rPr>
              <a:t>Tratamiento Adyuvante</a:t>
            </a:r>
            <a:endParaRPr lang="es-ES" sz="3200" b="1" dirty="0">
              <a:solidFill>
                <a:prstClr val="white"/>
              </a:solidFill>
              <a:latin typeface="Comic Sans MS" panose="030F0702030302020204" pitchFamily="66" charset="0"/>
            </a:endParaRPr>
          </a:p>
        </p:txBody>
      </p:sp>
      <p:sp>
        <p:nvSpPr>
          <p:cNvPr id="5" name="4 CuadroTexto"/>
          <p:cNvSpPr txBox="1"/>
          <p:nvPr/>
        </p:nvSpPr>
        <p:spPr>
          <a:xfrm>
            <a:off x="4211960" y="3356992"/>
            <a:ext cx="1080120" cy="400110"/>
          </a:xfrm>
          <a:prstGeom prst="rect">
            <a:avLst/>
          </a:prstGeom>
          <a:noFill/>
        </p:spPr>
        <p:txBody>
          <a:bodyPr wrap="square" rtlCol="0">
            <a:spAutoFit/>
          </a:bodyPr>
          <a:lstStyle/>
          <a:p>
            <a:r>
              <a:rPr lang="es-ES" sz="2000" b="1" dirty="0" smtClean="0">
                <a:solidFill>
                  <a:prstClr val="black"/>
                </a:solidFill>
              </a:rPr>
              <a:t>Cirugía</a:t>
            </a:r>
            <a:endParaRPr lang="es-ES" sz="2000" b="1" dirty="0">
              <a:solidFill>
                <a:prstClr val="black"/>
              </a:solidFill>
            </a:endParaRPr>
          </a:p>
        </p:txBody>
      </p:sp>
      <p:sp>
        <p:nvSpPr>
          <p:cNvPr id="6" name="5 Rayo"/>
          <p:cNvSpPr/>
          <p:nvPr/>
        </p:nvSpPr>
        <p:spPr>
          <a:xfrm>
            <a:off x="4716016" y="3789040"/>
            <a:ext cx="756084" cy="86409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7" name="6 Elipse"/>
          <p:cNvSpPr/>
          <p:nvPr/>
        </p:nvSpPr>
        <p:spPr>
          <a:xfrm>
            <a:off x="5508104" y="5229200"/>
            <a:ext cx="252028"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 name="8 Elipse"/>
          <p:cNvSpPr/>
          <p:nvPr/>
        </p:nvSpPr>
        <p:spPr>
          <a:xfrm>
            <a:off x="5904148" y="4293096"/>
            <a:ext cx="252028"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979" y="4153396"/>
            <a:ext cx="249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475" y="4653136"/>
            <a:ext cx="385405"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725144"/>
            <a:ext cx="385406"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92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anim calcmode="lin" valueType="num">
                                      <p:cBhvr>
                                        <p:cTn id="11" dur="1000" fill="hold"/>
                                        <p:tgtEl>
                                          <p:spTgt spid="3077"/>
                                        </p:tgtEl>
                                        <p:attrNameLst>
                                          <p:attrName>ppt_w</p:attrName>
                                        </p:attrNameLst>
                                      </p:cBhvr>
                                      <p:tavLst>
                                        <p:tav tm="0">
                                          <p:val>
                                            <p:fltVal val="0"/>
                                          </p:val>
                                        </p:tav>
                                        <p:tav tm="100000">
                                          <p:val>
                                            <p:strVal val="#ppt_w"/>
                                          </p:val>
                                        </p:tav>
                                      </p:tavLst>
                                    </p:anim>
                                    <p:anim calcmode="lin" valueType="num">
                                      <p:cBhvr>
                                        <p:cTn id="12" dur="1000" fill="hold"/>
                                        <p:tgtEl>
                                          <p:spTgt spid="3077"/>
                                        </p:tgtEl>
                                        <p:attrNameLst>
                                          <p:attrName>ppt_h</p:attrName>
                                        </p:attrNameLst>
                                      </p:cBhvr>
                                      <p:tavLst>
                                        <p:tav tm="0">
                                          <p:val>
                                            <p:fltVal val="0"/>
                                          </p:val>
                                        </p:tav>
                                        <p:tav tm="100000">
                                          <p:val>
                                            <p:strVal val="#ppt_h"/>
                                          </p:val>
                                        </p:tav>
                                      </p:tavLst>
                                    </p:anim>
                                    <p:anim calcmode="lin" valueType="num">
                                      <p:cBhvr>
                                        <p:cTn id="13" dur="1000" fill="hold"/>
                                        <p:tgtEl>
                                          <p:spTgt spid="3077"/>
                                        </p:tgtEl>
                                        <p:attrNameLst>
                                          <p:attrName>style.rotation</p:attrName>
                                        </p:attrNameLst>
                                      </p:cBhvr>
                                      <p:tavLst>
                                        <p:tav tm="0">
                                          <p:val>
                                            <p:fltVal val="90"/>
                                          </p:val>
                                        </p:tav>
                                        <p:tav tm="100000">
                                          <p:val>
                                            <p:fltVal val="0"/>
                                          </p:val>
                                        </p:tav>
                                      </p:tavLst>
                                    </p:anim>
                                    <p:animEffect transition="in" filter="fade">
                                      <p:cBhvr>
                                        <p:cTn id="14" dur="1000"/>
                                        <p:tgtEl>
                                          <p:spTgt spid="307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par>
                          <p:cTn id="46" fill="hold">
                            <p:stCondLst>
                              <p:cond delay="1000"/>
                            </p:stCondLst>
                            <p:childTnLst>
                              <p:par>
                                <p:cTn id="47" presetID="31"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par>
                          <p:cTn id="53" fill="hold">
                            <p:stCondLst>
                              <p:cond delay="2000"/>
                            </p:stCondLst>
                            <p:childTnLst>
                              <p:par>
                                <p:cTn id="54" presetID="31" presetClass="entr" presetSubtype="0" fill="hold" nodeType="afterEffect">
                                  <p:stCondLst>
                                    <p:cond delay="0"/>
                                  </p:stCondLst>
                                  <p:childTnLst>
                                    <p:set>
                                      <p:cBhvr>
                                        <p:cTn id="55" dur="1" fill="hold">
                                          <p:stCondLst>
                                            <p:cond delay="0"/>
                                          </p:stCondLst>
                                        </p:cTn>
                                        <p:tgtEl>
                                          <p:spTgt spid="3075"/>
                                        </p:tgtEl>
                                        <p:attrNameLst>
                                          <p:attrName>style.visibility</p:attrName>
                                        </p:attrNameLst>
                                      </p:cBhvr>
                                      <p:to>
                                        <p:strVal val="visible"/>
                                      </p:to>
                                    </p:set>
                                    <p:anim calcmode="lin" valueType="num">
                                      <p:cBhvr>
                                        <p:cTn id="56" dur="1000" fill="hold"/>
                                        <p:tgtEl>
                                          <p:spTgt spid="3075"/>
                                        </p:tgtEl>
                                        <p:attrNameLst>
                                          <p:attrName>ppt_w</p:attrName>
                                        </p:attrNameLst>
                                      </p:cBhvr>
                                      <p:tavLst>
                                        <p:tav tm="0">
                                          <p:val>
                                            <p:fltVal val="0"/>
                                          </p:val>
                                        </p:tav>
                                        <p:tav tm="100000">
                                          <p:val>
                                            <p:strVal val="#ppt_w"/>
                                          </p:val>
                                        </p:tav>
                                      </p:tavLst>
                                    </p:anim>
                                    <p:anim calcmode="lin" valueType="num">
                                      <p:cBhvr>
                                        <p:cTn id="57" dur="1000" fill="hold"/>
                                        <p:tgtEl>
                                          <p:spTgt spid="3075"/>
                                        </p:tgtEl>
                                        <p:attrNameLst>
                                          <p:attrName>ppt_h</p:attrName>
                                        </p:attrNameLst>
                                      </p:cBhvr>
                                      <p:tavLst>
                                        <p:tav tm="0">
                                          <p:val>
                                            <p:fltVal val="0"/>
                                          </p:val>
                                        </p:tav>
                                        <p:tav tm="100000">
                                          <p:val>
                                            <p:strVal val="#ppt_h"/>
                                          </p:val>
                                        </p:tav>
                                      </p:tavLst>
                                    </p:anim>
                                    <p:anim calcmode="lin" valueType="num">
                                      <p:cBhvr>
                                        <p:cTn id="58" dur="1000" fill="hold"/>
                                        <p:tgtEl>
                                          <p:spTgt spid="3075"/>
                                        </p:tgtEl>
                                        <p:attrNameLst>
                                          <p:attrName>style.rotation</p:attrName>
                                        </p:attrNameLst>
                                      </p:cBhvr>
                                      <p:tavLst>
                                        <p:tav tm="0">
                                          <p:val>
                                            <p:fltVal val="90"/>
                                          </p:val>
                                        </p:tav>
                                        <p:tav tm="100000">
                                          <p:val>
                                            <p:fltVal val="0"/>
                                          </p:val>
                                        </p:tav>
                                      </p:tavLst>
                                    </p:anim>
                                    <p:animEffect transition="in" filter="fade">
                                      <p:cBhvr>
                                        <p:cTn id="59" dur="1000"/>
                                        <p:tgtEl>
                                          <p:spTgt spid="307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7504" y="274638"/>
            <a:ext cx="8856984" cy="1143000"/>
          </a:xfrm>
        </p:spPr>
        <p:txBody>
          <a:bodyPr/>
          <a:lstStyle/>
          <a:p>
            <a:pPr lvl="0">
              <a:spcBef>
                <a:spcPct val="20000"/>
              </a:spcBef>
            </a:pPr>
            <a:r>
              <a:rPr lang="es-ES" sz="4800" b="1" dirty="0">
                <a:solidFill>
                  <a:srgbClr val="FFC000"/>
                </a:solidFill>
                <a:latin typeface="Comic Sans MS" panose="030F0702030302020204" pitchFamily="66" charset="0"/>
                <a:ea typeface="+mn-ea"/>
                <a:cs typeface="+mn-cs"/>
              </a:rPr>
              <a:t>Cáncer de Mama </a:t>
            </a:r>
            <a:r>
              <a:rPr lang="es-ES" sz="4800" b="1" dirty="0" smtClean="0">
                <a:solidFill>
                  <a:srgbClr val="FFC000"/>
                </a:solidFill>
                <a:latin typeface="Comic Sans MS" panose="030F0702030302020204" pitchFamily="66" charset="0"/>
                <a:ea typeface="+mn-ea"/>
                <a:cs typeface="+mn-cs"/>
              </a:rPr>
              <a:t>Infiltrante</a:t>
            </a:r>
            <a:endParaRPr lang="es-ES" dirty="0">
              <a:latin typeface="Comic Sans MS" panose="030F0702030302020204" pitchFamily="66" charset="0"/>
            </a:endParaRPr>
          </a:p>
        </p:txBody>
      </p:sp>
      <p:sp>
        <p:nvSpPr>
          <p:cNvPr id="3" name="2 Marcador de texto"/>
          <p:cNvSpPr>
            <a:spLocks noGrp="1"/>
          </p:cNvSpPr>
          <p:nvPr>
            <p:ph idx="1"/>
          </p:nvPr>
        </p:nvSpPr>
        <p:spPr>
          <a:xfrm>
            <a:off x="107504" y="1207298"/>
            <a:ext cx="9036496" cy="4525963"/>
          </a:xfrm>
        </p:spPr>
        <p:txBody>
          <a:bodyPr/>
          <a:lstStyle/>
          <a:p>
            <a:pPr>
              <a:buFont typeface="Wingdings" panose="05000000000000000000" pitchFamily="2" charset="2"/>
              <a:buChar char="§"/>
            </a:pPr>
            <a:r>
              <a:rPr lang="es-ES" sz="3600" b="1" dirty="0" smtClean="0">
                <a:solidFill>
                  <a:schemeClr val="bg1"/>
                </a:solidFill>
                <a:latin typeface="Comic Sans MS" panose="030F0702030302020204" pitchFamily="66" charset="0"/>
              </a:rPr>
              <a:t> </a:t>
            </a:r>
            <a:r>
              <a:rPr lang="es-ES" b="1" dirty="0" smtClean="0">
                <a:solidFill>
                  <a:schemeClr val="bg1"/>
                </a:solidFill>
                <a:latin typeface="Comic Sans MS" panose="030F0702030302020204" pitchFamily="66" charset="0"/>
              </a:rPr>
              <a:t>España: ~25.000 casos nuevo/año.</a:t>
            </a:r>
          </a:p>
          <a:p>
            <a:pPr>
              <a:buFont typeface="Wingdings" panose="05000000000000000000" pitchFamily="2" charset="2"/>
              <a:buChar char="§"/>
            </a:pPr>
            <a:r>
              <a:rPr lang="es-ES" b="1" dirty="0" smtClean="0">
                <a:solidFill>
                  <a:schemeClr val="bg1"/>
                </a:solidFill>
                <a:latin typeface="Comic Sans MS" panose="030F0702030302020204" pitchFamily="66" charset="0"/>
              </a:rPr>
              <a:t>Mayoría son Esporádicos:</a:t>
            </a:r>
          </a:p>
          <a:p>
            <a:pPr lvl="1">
              <a:buFont typeface="Wingdings" panose="05000000000000000000" pitchFamily="2" charset="2"/>
              <a:buChar char="§"/>
            </a:pPr>
            <a:r>
              <a:rPr lang="es-ES" sz="3200" b="1" dirty="0" smtClean="0">
                <a:solidFill>
                  <a:schemeClr val="bg1"/>
                </a:solidFill>
                <a:latin typeface="Comic Sans MS" panose="030F0702030302020204" pitchFamily="66" charset="0"/>
              </a:rPr>
              <a:t>Sólo 5%-10% son Hereditarios.</a:t>
            </a:r>
          </a:p>
          <a:p>
            <a:pPr>
              <a:buFont typeface="Wingdings" panose="05000000000000000000" pitchFamily="2" charset="2"/>
              <a:buChar char="§"/>
            </a:pPr>
            <a:r>
              <a:rPr lang="es-ES" b="1" dirty="0" smtClean="0">
                <a:solidFill>
                  <a:schemeClr val="bg1"/>
                </a:solidFill>
                <a:latin typeface="Comic Sans MS" panose="030F0702030302020204" pitchFamily="66" charset="0"/>
              </a:rPr>
              <a:t>Reducción de la </a:t>
            </a:r>
            <a:r>
              <a:rPr lang="es-ES" b="1" dirty="0">
                <a:solidFill>
                  <a:schemeClr val="bg1"/>
                </a:solidFill>
                <a:latin typeface="Comic Sans MS" panose="030F0702030302020204" pitchFamily="66" charset="0"/>
              </a:rPr>
              <a:t>M</a:t>
            </a:r>
            <a:r>
              <a:rPr lang="es-ES" b="1" dirty="0" smtClean="0">
                <a:solidFill>
                  <a:schemeClr val="bg1"/>
                </a:solidFill>
                <a:latin typeface="Comic Sans MS" panose="030F0702030302020204" pitchFamily="66" charset="0"/>
              </a:rPr>
              <a:t>ortalidad:</a:t>
            </a:r>
          </a:p>
          <a:p>
            <a:pPr lvl="1">
              <a:buFont typeface="Wingdings" panose="05000000000000000000" pitchFamily="2" charset="2"/>
              <a:buChar char="§"/>
            </a:pPr>
            <a:r>
              <a:rPr lang="es-ES" sz="3200" b="1" dirty="0" smtClean="0">
                <a:solidFill>
                  <a:srgbClr val="FFCC00"/>
                </a:solidFill>
                <a:latin typeface="Comic Sans MS" panose="030F0702030302020204" pitchFamily="66" charset="0"/>
              </a:rPr>
              <a:t>Detección Precoz (Mamografías).</a:t>
            </a:r>
          </a:p>
          <a:p>
            <a:pPr lvl="1">
              <a:buFont typeface="Wingdings" panose="05000000000000000000" pitchFamily="2" charset="2"/>
              <a:buChar char="§"/>
            </a:pPr>
            <a:r>
              <a:rPr lang="es-ES" sz="3200" b="1" dirty="0" smtClean="0">
                <a:solidFill>
                  <a:srgbClr val="FFCC00"/>
                </a:solidFill>
                <a:latin typeface="Comic Sans MS" panose="030F0702030302020204" pitchFamily="66" charset="0"/>
              </a:rPr>
              <a:t>Mejora de los Tratamientos Oncológicos.</a:t>
            </a:r>
          </a:p>
          <a:p>
            <a:pPr>
              <a:buFont typeface="Wingdings" panose="05000000000000000000" pitchFamily="2" charset="2"/>
              <a:buChar char="§"/>
            </a:pPr>
            <a:r>
              <a:rPr lang="es-ES" b="1" dirty="0" smtClean="0">
                <a:solidFill>
                  <a:schemeClr val="bg1"/>
                </a:solidFill>
                <a:latin typeface="Comic Sans MS" panose="030F0702030302020204" pitchFamily="66" charset="0"/>
              </a:rPr>
              <a:t>Distintos subtipos de Cáncer de Mama:</a:t>
            </a:r>
          </a:p>
          <a:p>
            <a:pPr lvl="1">
              <a:buFont typeface="Wingdings" panose="05000000000000000000" pitchFamily="2" charset="2"/>
              <a:buChar char="§"/>
            </a:pPr>
            <a:r>
              <a:rPr lang="es-ES" sz="3200" b="1" dirty="0" smtClean="0">
                <a:solidFill>
                  <a:srgbClr val="FFCC00"/>
                </a:solidFill>
                <a:latin typeface="Comic Sans MS" panose="030F0702030302020204" pitchFamily="66" charset="0"/>
              </a:rPr>
              <a:t>Diferente Pronóstico.</a:t>
            </a:r>
          </a:p>
          <a:p>
            <a:pPr lvl="1">
              <a:buFont typeface="Wingdings" panose="05000000000000000000" pitchFamily="2" charset="2"/>
              <a:buChar char="§"/>
            </a:pPr>
            <a:r>
              <a:rPr lang="es-ES" sz="3200" b="1" dirty="0" smtClean="0">
                <a:solidFill>
                  <a:srgbClr val="FFCC00"/>
                </a:solidFill>
                <a:latin typeface="Comic Sans MS" panose="030F0702030302020204" pitchFamily="66" charset="0"/>
              </a:rPr>
              <a:t>Diferentes Tratamientos.</a:t>
            </a:r>
          </a:p>
        </p:txBody>
      </p:sp>
    </p:spTree>
    <p:extLst>
      <p:ext uri="{BB962C8B-B14F-4D97-AF65-F5344CB8AC3E}">
        <p14:creationId xmlns:p14="http://schemas.microsoft.com/office/powerpoint/2010/main" val="31848200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subTitle" idx="1"/>
          </p:nvPr>
        </p:nvSpPr>
        <p:spPr>
          <a:xfrm>
            <a:off x="1371600" y="548680"/>
            <a:ext cx="6400800" cy="1752600"/>
          </a:xfrm>
          <a:solidFill>
            <a:schemeClr val="tx1"/>
          </a:solidFill>
        </p:spPr>
        <p:txBody>
          <a:bodyPr/>
          <a:lstStyle/>
          <a:p>
            <a:pPr algn="ctr"/>
            <a:r>
              <a:rPr lang="es-ES" sz="5400" b="1" dirty="0" smtClean="0">
                <a:solidFill>
                  <a:srgbClr val="FFC000"/>
                </a:solidFill>
                <a:latin typeface="Comic Sans MS" panose="030F0702030302020204" pitchFamily="66" charset="0"/>
              </a:rPr>
              <a:t>Quimioterapia Adyuvante</a:t>
            </a:r>
            <a:endParaRPr lang="es-ES" sz="5400" b="1" dirty="0">
              <a:solidFill>
                <a:srgbClr val="FFC000"/>
              </a:solidFill>
              <a:latin typeface="Comic Sans MS" panose="030F0702030302020204" pitchFamily="66" charset="0"/>
            </a:endParaRPr>
          </a:p>
        </p:txBody>
      </p:sp>
      <p:sp>
        <p:nvSpPr>
          <p:cNvPr id="6" name="1 Título"/>
          <p:cNvSpPr txBox="1">
            <a:spLocks/>
          </p:cNvSpPr>
          <p:nvPr/>
        </p:nvSpPr>
        <p:spPr bwMode="auto">
          <a:xfrm>
            <a:off x="722313" y="3717033"/>
            <a:ext cx="7772400" cy="2088231"/>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ctr">
              <a:defRPr/>
            </a:pPr>
            <a:r>
              <a:rPr lang="es-ES_tradnl" kern="0" dirty="0" smtClean="0">
                <a:solidFill>
                  <a:srgbClr val="FFFFFF"/>
                </a:solidFill>
                <a:latin typeface="Comic Sans MS" panose="030F0702030302020204" pitchFamily="66" charset="0"/>
              </a:rPr>
              <a:t>DESPUÉS DE LA </a:t>
            </a:r>
            <a:r>
              <a:rPr lang="es-ES_tradnl" kern="0" dirty="0" err="1" smtClean="0">
                <a:solidFill>
                  <a:srgbClr val="FFFFFF"/>
                </a:solidFill>
                <a:latin typeface="Comic Sans MS" panose="030F0702030302020204" pitchFamily="66" charset="0"/>
              </a:rPr>
              <a:t>cIRUGÍA</a:t>
            </a:r>
            <a:endParaRPr lang="es-ES" kern="0" dirty="0" smtClean="0">
              <a:solidFill>
                <a:srgbClr val="FFFFFF"/>
              </a:solidFill>
              <a:latin typeface="Comic Sans MS" panose="030F0702030302020204" pitchFamily="66" charset="0"/>
            </a:endParaRPr>
          </a:p>
          <a:p>
            <a:pPr algn="ctr">
              <a:defRPr/>
            </a:pPr>
            <a:endParaRPr lang="es-ES" kern="0" dirty="0" smtClean="0">
              <a:solidFill>
                <a:srgbClr val="FFFFFF"/>
              </a:solidFill>
              <a:latin typeface="Comic Sans MS" panose="030F0702030302020204" pitchFamily="66" charset="0"/>
            </a:endParaRPr>
          </a:p>
          <a:p>
            <a:pPr algn="ctr">
              <a:defRPr/>
            </a:pPr>
            <a:r>
              <a:rPr lang="es-ES" kern="0" dirty="0" smtClean="0">
                <a:solidFill>
                  <a:srgbClr val="FFFFFF"/>
                </a:solidFill>
                <a:latin typeface="Comic Sans MS" panose="030F0702030302020204" pitchFamily="66" charset="0"/>
              </a:rPr>
              <a:t>OBJETIVO: la curación</a:t>
            </a:r>
            <a:endParaRPr lang="es-ES" kern="0"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36932779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s-ES" sz="3600" b="1" dirty="0" smtClean="0">
                <a:solidFill>
                  <a:srgbClr val="FFFF00"/>
                </a:solidFill>
                <a:latin typeface="Comic Sans MS" panose="030F0702030302020204" pitchFamily="66" charset="0"/>
              </a:rPr>
              <a:t>Secuencia clásica del tratamiento</a:t>
            </a:r>
          </a:p>
        </p:txBody>
      </p:sp>
      <p:sp>
        <p:nvSpPr>
          <p:cNvPr id="8195" name="Rectangle 3"/>
          <p:cNvSpPr>
            <a:spLocks noGrp="1" noRot="1" noChangeArrowheads="1"/>
          </p:cNvSpPr>
          <p:nvPr>
            <p:ph type="body" idx="1"/>
          </p:nvPr>
        </p:nvSpPr>
        <p:spPr>
          <a:xfrm>
            <a:off x="301625" y="1341438"/>
            <a:ext cx="8540750" cy="4757737"/>
          </a:xfrm>
        </p:spPr>
        <p:txBody>
          <a:bodyPr/>
          <a:lstStyle/>
          <a:p>
            <a:pPr lvl="1" algn="ctr" eaLnBrk="1" hangingPunct="1">
              <a:buFont typeface="Wingdings" pitchFamily="2" charset="2"/>
              <a:buNone/>
              <a:defRPr/>
            </a:pPr>
            <a:r>
              <a:rPr lang="es-ES" sz="3200" b="1" dirty="0" smtClean="0">
                <a:latin typeface="Comic Sans MS" panose="030F0702030302020204" pitchFamily="66" charset="0"/>
              </a:rPr>
              <a:t>Diagnóstico y </a:t>
            </a:r>
            <a:r>
              <a:rPr lang="es-ES" sz="3200" b="1" dirty="0" err="1" smtClean="0">
                <a:latin typeface="Comic Sans MS" panose="030F0702030302020204" pitchFamily="66" charset="0"/>
              </a:rPr>
              <a:t>Estadificación</a:t>
            </a:r>
            <a:endParaRPr lang="es-ES" sz="3200" b="1" dirty="0" smtClean="0">
              <a:latin typeface="Comic Sans MS" panose="030F0702030302020204" pitchFamily="66" charset="0"/>
            </a:endParaRPr>
          </a:p>
          <a:p>
            <a:pPr lvl="1" algn="ctr" eaLnBrk="1" hangingPunct="1">
              <a:buFont typeface="Wingdings" pitchFamily="2" charset="2"/>
              <a:buNone/>
              <a:defRPr/>
            </a:pPr>
            <a:endParaRPr lang="es-ES" sz="3200" b="1" dirty="0" smtClean="0">
              <a:latin typeface="Comic Sans MS" panose="030F0702030302020204" pitchFamily="66" charset="0"/>
            </a:endParaRPr>
          </a:p>
          <a:p>
            <a:pPr lvl="1" algn="ctr" eaLnBrk="1" hangingPunct="1">
              <a:buFont typeface="Wingdings" pitchFamily="2" charset="2"/>
              <a:buNone/>
              <a:defRPr/>
            </a:pPr>
            <a:r>
              <a:rPr lang="es-ES" sz="3200" b="1" dirty="0" smtClean="0">
                <a:latin typeface="Comic Sans MS" panose="030F0702030302020204" pitchFamily="66" charset="0"/>
              </a:rPr>
              <a:t>Resección Quirúrgica</a:t>
            </a:r>
          </a:p>
          <a:p>
            <a:pPr lvl="1" algn="ctr" eaLnBrk="1" hangingPunct="1">
              <a:buFont typeface="Wingdings" pitchFamily="2" charset="2"/>
              <a:buNone/>
              <a:defRPr/>
            </a:pPr>
            <a:endParaRPr lang="es-ES" sz="3200" b="1" dirty="0" smtClean="0">
              <a:latin typeface="Comic Sans MS" panose="030F0702030302020204" pitchFamily="66" charset="0"/>
            </a:endParaRPr>
          </a:p>
          <a:p>
            <a:pPr lvl="1" algn="ctr" eaLnBrk="1" hangingPunct="1">
              <a:buFont typeface="Wingdings" pitchFamily="2" charset="2"/>
              <a:buNone/>
              <a:defRPr/>
            </a:pPr>
            <a:r>
              <a:rPr lang="es-ES" sz="3200" b="1" dirty="0" smtClean="0">
                <a:latin typeface="Comic Sans MS" panose="030F0702030302020204" pitchFamily="66" charset="0"/>
              </a:rPr>
              <a:t>Quimioterapia (si criterios de riesgo)</a:t>
            </a:r>
          </a:p>
          <a:p>
            <a:pPr lvl="1" algn="ctr" eaLnBrk="1" hangingPunct="1">
              <a:buFont typeface="Wingdings" pitchFamily="2" charset="2"/>
              <a:buNone/>
              <a:defRPr/>
            </a:pPr>
            <a:endParaRPr lang="es-ES" sz="3200" b="1" dirty="0" smtClean="0">
              <a:latin typeface="Comic Sans MS" panose="030F0702030302020204" pitchFamily="66" charset="0"/>
            </a:endParaRPr>
          </a:p>
          <a:p>
            <a:pPr lvl="1" algn="ctr" eaLnBrk="1" hangingPunct="1">
              <a:buFont typeface="Wingdings" pitchFamily="2" charset="2"/>
              <a:buNone/>
              <a:defRPr/>
            </a:pPr>
            <a:r>
              <a:rPr lang="es-ES" sz="3200" b="1" dirty="0" smtClean="0">
                <a:latin typeface="Comic Sans MS" panose="030F0702030302020204" pitchFamily="66" charset="0"/>
              </a:rPr>
              <a:t>Radioterapia (si indicado)</a:t>
            </a:r>
          </a:p>
          <a:p>
            <a:pPr lvl="1" algn="ctr" eaLnBrk="1" hangingPunct="1">
              <a:buFont typeface="Wingdings" pitchFamily="2" charset="2"/>
              <a:buNone/>
              <a:defRPr/>
            </a:pPr>
            <a:endParaRPr lang="es-ES" sz="3200" b="1" dirty="0" smtClean="0">
              <a:latin typeface="Comic Sans MS" panose="030F0702030302020204" pitchFamily="66" charset="0"/>
            </a:endParaRPr>
          </a:p>
          <a:p>
            <a:pPr lvl="1" algn="ctr" eaLnBrk="1" hangingPunct="1">
              <a:buFont typeface="Wingdings" pitchFamily="2" charset="2"/>
              <a:buNone/>
              <a:defRPr/>
            </a:pPr>
            <a:r>
              <a:rPr lang="es-ES" sz="3200" b="1" dirty="0" smtClean="0">
                <a:latin typeface="Comic Sans MS" panose="030F0702030302020204" pitchFamily="66" charset="0"/>
              </a:rPr>
              <a:t>Hormonoterapia (si RRHH+)</a:t>
            </a:r>
          </a:p>
        </p:txBody>
      </p:sp>
      <p:sp>
        <p:nvSpPr>
          <p:cNvPr id="358404" name="AutoShape 12"/>
          <p:cNvSpPr>
            <a:spLocks noChangeArrowheads="1"/>
          </p:cNvSpPr>
          <p:nvPr/>
        </p:nvSpPr>
        <p:spPr bwMode="auto">
          <a:xfrm>
            <a:off x="4499669" y="1990229"/>
            <a:ext cx="360363" cy="574675"/>
          </a:xfrm>
          <a:prstGeom prst="downArrow">
            <a:avLst>
              <a:gd name="adj1" fmla="val 50000"/>
              <a:gd name="adj2" fmla="val 398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58405" name="AutoShape 13"/>
          <p:cNvSpPr>
            <a:spLocks noChangeArrowheads="1"/>
          </p:cNvSpPr>
          <p:nvPr/>
        </p:nvSpPr>
        <p:spPr bwMode="auto">
          <a:xfrm>
            <a:off x="4500563" y="3142357"/>
            <a:ext cx="360362" cy="574675"/>
          </a:xfrm>
          <a:prstGeom prst="downArrow">
            <a:avLst>
              <a:gd name="adj1" fmla="val 50000"/>
              <a:gd name="adj2" fmla="val 398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58406" name="AutoShape 14"/>
          <p:cNvSpPr>
            <a:spLocks noChangeArrowheads="1"/>
          </p:cNvSpPr>
          <p:nvPr/>
        </p:nvSpPr>
        <p:spPr bwMode="auto">
          <a:xfrm>
            <a:off x="4500563" y="4294485"/>
            <a:ext cx="360362" cy="574675"/>
          </a:xfrm>
          <a:prstGeom prst="downArrow">
            <a:avLst>
              <a:gd name="adj1" fmla="val 50000"/>
              <a:gd name="adj2" fmla="val 398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58407" name="AutoShape 15"/>
          <p:cNvSpPr>
            <a:spLocks noChangeArrowheads="1"/>
          </p:cNvSpPr>
          <p:nvPr/>
        </p:nvSpPr>
        <p:spPr bwMode="auto">
          <a:xfrm>
            <a:off x="4500563" y="5446613"/>
            <a:ext cx="360362" cy="574675"/>
          </a:xfrm>
          <a:prstGeom prst="downArrow">
            <a:avLst>
              <a:gd name="adj1" fmla="val 50000"/>
              <a:gd name="adj2" fmla="val 398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Tree>
    <p:extLst>
      <p:ext uri="{BB962C8B-B14F-4D97-AF65-F5344CB8AC3E}">
        <p14:creationId xmlns:p14="http://schemas.microsoft.com/office/powerpoint/2010/main" val="3951648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84783"/>
          </a:xfrm>
          <a:solidFill>
            <a:schemeClr val="tx1"/>
          </a:solidFill>
        </p:spPr>
        <p:txBody>
          <a:bodyPr>
            <a:noAutofit/>
          </a:bodyPr>
          <a:lstStyle/>
          <a:p>
            <a:r>
              <a:rPr lang="es-ES" sz="4800" b="1" dirty="0" smtClean="0">
                <a:solidFill>
                  <a:srgbClr val="FFC000"/>
                </a:solidFill>
                <a:latin typeface="Comic Sans MS" panose="030F0702030302020204" pitchFamily="66" charset="0"/>
              </a:rPr>
              <a:t>Quimioterapia Adyuvante</a:t>
            </a:r>
            <a:br>
              <a:rPr lang="es-ES" sz="4800" b="1" dirty="0" smtClean="0">
                <a:solidFill>
                  <a:srgbClr val="FFC000"/>
                </a:solidFill>
                <a:latin typeface="Comic Sans MS" panose="030F0702030302020204" pitchFamily="66" charset="0"/>
              </a:rPr>
            </a:br>
            <a:r>
              <a:rPr lang="es-ES" sz="4800" b="1" dirty="0" smtClean="0">
                <a:solidFill>
                  <a:srgbClr val="FFC000"/>
                </a:solidFill>
                <a:latin typeface="Comic Sans MS" panose="030F0702030302020204" pitchFamily="66" charset="0"/>
              </a:rPr>
              <a:t>Meta-análisis EBCTCG 2011</a:t>
            </a:r>
            <a:endParaRPr lang="es-ES" sz="4800" b="1" dirty="0">
              <a:solidFill>
                <a:srgbClr val="FFC000"/>
              </a:solidFill>
              <a:latin typeface="Comic Sans MS" panose="030F0702030302020204" pitchFamily="66" charset="0"/>
            </a:endParaRPr>
          </a:p>
        </p:txBody>
      </p:sp>
      <p:sp>
        <p:nvSpPr>
          <p:cNvPr id="5" name="4 Marcador de contenido"/>
          <p:cNvSpPr>
            <a:spLocks noGrp="1"/>
          </p:cNvSpPr>
          <p:nvPr>
            <p:ph idx="1"/>
          </p:nvPr>
        </p:nvSpPr>
        <p:spPr>
          <a:xfrm>
            <a:off x="0" y="1484784"/>
            <a:ext cx="9144000" cy="4320480"/>
          </a:xfrm>
          <a:solidFill>
            <a:schemeClr val="tx1"/>
          </a:solidFill>
        </p:spPr>
        <p:txBody>
          <a:bodyPr/>
          <a:lstStyle/>
          <a:p>
            <a:endParaRPr lang="es-ES" b="1" dirty="0" smtClean="0">
              <a:solidFill>
                <a:schemeClr val="bg1"/>
              </a:solidFill>
            </a:endParaRPr>
          </a:p>
          <a:p>
            <a:r>
              <a:rPr lang="es-ES" b="1" dirty="0" smtClean="0">
                <a:solidFill>
                  <a:schemeClr val="bg1"/>
                </a:solidFill>
                <a:latin typeface="Comic Sans MS" panose="030F0702030302020204" pitchFamily="66" charset="0"/>
              </a:rPr>
              <a:t>Análisis conjunto de 123 Ensayos Clínicos.</a:t>
            </a:r>
          </a:p>
          <a:p>
            <a:r>
              <a:rPr lang="es-ES" sz="4000" b="1" dirty="0" smtClean="0">
                <a:solidFill>
                  <a:schemeClr val="bg1"/>
                </a:solidFill>
                <a:latin typeface="Comic Sans MS" panose="030F0702030302020204" pitchFamily="66" charset="0"/>
              </a:rPr>
              <a:t>~</a:t>
            </a:r>
            <a:r>
              <a:rPr lang="es-ES" b="1" dirty="0" smtClean="0">
                <a:solidFill>
                  <a:schemeClr val="bg1"/>
                </a:solidFill>
                <a:latin typeface="Comic Sans MS" panose="030F0702030302020204" pitchFamily="66" charset="0"/>
              </a:rPr>
              <a:t>100.000 mujeres con Ca Mama Precoz.</a:t>
            </a:r>
          </a:p>
          <a:p>
            <a:r>
              <a:rPr lang="es-ES" b="1" dirty="0" smtClean="0">
                <a:solidFill>
                  <a:schemeClr val="bg1"/>
                </a:solidFill>
                <a:latin typeface="Comic Sans MS" panose="030F0702030302020204" pitchFamily="66" charset="0"/>
              </a:rPr>
              <a:t>La Quimioterapia Adyuvante:</a:t>
            </a:r>
          </a:p>
          <a:p>
            <a:pPr lvl="1"/>
            <a:r>
              <a:rPr lang="es-ES" sz="3200" b="1" dirty="0" smtClean="0">
                <a:solidFill>
                  <a:schemeClr val="bg1"/>
                </a:solidFill>
                <a:latin typeface="Comic Sans MS" panose="030F0702030302020204" pitchFamily="66" charset="0"/>
              </a:rPr>
              <a:t>Reduce el </a:t>
            </a:r>
            <a:r>
              <a:rPr lang="es-ES" sz="3200" b="1" dirty="0">
                <a:solidFill>
                  <a:schemeClr val="bg1"/>
                </a:solidFill>
                <a:latin typeface="Comic Sans MS" panose="030F0702030302020204" pitchFamily="66" charset="0"/>
              </a:rPr>
              <a:t>R</a:t>
            </a:r>
            <a:r>
              <a:rPr lang="es-ES" sz="3200" b="1" dirty="0" smtClean="0">
                <a:solidFill>
                  <a:schemeClr val="bg1"/>
                </a:solidFill>
                <a:latin typeface="Comic Sans MS" panose="030F0702030302020204" pitchFamily="66" charset="0"/>
              </a:rPr>
              <a:t>iesgo de Recaída.</a:t>
            </a:r>
          </a:p>
          <a:p>
            <a:pPr lvl="1"/>
            <a:r>
              <a:rPr lang="es-ES" sz="3200" b="1" dirty="0" smtClean="0">
                <a:solidFill>
                  <a:schemeClr val="bg1"/>
                </a:solidFill>
                <a:latin typeface="Comic Sans MS" panose="030F0702030302020204" pitchFamily="66" charset="0"/>
              </a:rPr>
              <a:t>Aumenta la Tasa de Curación.</a:t>
            </a:r>
            <a:endParaRPr lang="es-ES" sz="3600" b="1" dirty="0" smtClean="0">
              <a:solidFill>
                <a:srgbClr val="FFFF00"/>
              </a:solidFill>
              <a:latin typeface="Comic Sans MS" panose="030F0702030302020204" pitchFamily="66" charset="0"/>
            </a:endParaRPr>
          </a:p>
        </p:txBody>
      </p:sp>
      <p:sp>
        <p:nvSpPr>
          <p:cNvPr id="3" name="2 CuadroTexto"/>
          <p:cNvSpPr txBox="1"/>
          <p:nvPr/>
        </p:nvSpPr>
        <p:spPr>
          <a:xfrm>
            <a:off x="-36512" y="6093296"/>
            <a:ext cx="5760640" cy="584775"/>
          </a:xfrm>
          <a:prstGeom prst="rect">
            <a:avLst/>
          </a:prstGeom>
          <a:noFill/>
        </p:spPr>
        <p:txBody>
          <a:bodyPr wrap="square" rtlCol="0">
            <a:spAutoFit/>
          </a:bodyPr>
          <a:lstStyle/>
          <a:p>
            <a:pPr algn="ctr"/>
            <a:r>
              <a:rPr lang="es-ES" sz="3200" b="1" dirty="0" smtClean="0">
                <a:solidFill>
                  <a:prstClr val="black"/>
                </a:solidFill>
              </a:rPr>
              <a:t>EBCTCG. LANCET 2011.</a:t>
            </a:r>
            <a:endParaRPr lang="es-ES" sz="3200" b="1" dirty="0">
              <a:solidFill>
                <a:prstClr val="black"/>
              </a:solidFill>
            </a:endParaRPr>
          </a:p>
        </p:txBody>
      </p:sp>
    </p:spTree>
    <p:extLst>
      <p:ext uri="{BB962C8B-B14F-4D97-AF65-F5344CB8AC3E}">
        <p14:creationId xmlns:p14="http://schemas.microsoft.com/office/powerpoint/2010/main" val="12132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 b="1" dirty="0" smtClean="0">
                <a:solidFill>
                  <a:srgbClr val="FFC000"/>
                </a:solidFill>
                <a:latin typeface="Comic Sans MS" panose="030F0702030302020204" pitchFamily="66" charset="0"/>
              </a:rPr>
              <a:t>Quimioterapia Adyuvante</a:t>
            </a:r>
            <a:br>
              <a:rPr lang="es-ES" b="1" dirty="0" smtClean="0">
                <a:solidFill>
                  <a:srgbClr val="FFC000"/>
                </a:solidFill>
                <a:latin typeface="Comic Sans MS" panose="030F0702030302020204" pitchFamily="66" charset="0"/>
              </a:rPr>
            </a:br>
            <a:r>
              <a:rPr lang="es-ES" b="1" dirty="0" err="1" smtClean="0">
                <a:solidFill>
                  <a:schemeClr val="bg1"/>
                </a:solidFill>
                <a:latin typeface="Comic Sans MS" panose="030F0702030302020204" pitchFamily="66" charset="0"/>
              </a:rPr>
              <a:t>Antraciclinas</a:t>
            </a:r>
            <a:r>
              <a:rPr lang="es-ES" b="1" dirty="0" smtClean="0">
                <a:solidFill>
                  <a:schemeClr val="bg1"/>
                </a:solidFill>
                <a:latin typeface="Comic Sans MS" panose="030F0702030302020204" pitchFamily="66" charset="0"/>
              </a:rPr>
              <a:t> y </a:t>
            </a:r>
            <a:r>
              <a:rPr lang="es-ES" b="1" dirty="0" err="1" smtClean="0">
                <a:solidFill>
                  <a:schemeClr val="bg1"/>
                </a:solidFill>
                <a:latin typeface="Comic Sans MS" panose="030F0702030302020204" pitchFamily="66" charset="0"/>
              </a:rPr>
              <a:t>Taxanos</a:t>
            </a:r>
            <a:endParaRPr lang="es-ES" b="1" dirty="0">
              <a:solidFill>
                <a:schemeClr val="bg1"/>
              </a:solidFill>
              <a:latin typeface="Comic Sans MS" panose="030F0702030302020204" pitchFamily="66" charset="0"/>
            </a:endParaRPr>
          </a:p>
        </p:txBody>
      </p:sp>
      <p:sp>
        <p:nvSpPr>
          <p:cNvPr id="3" name="2 CuadroTexto"/>
          <p:cNvSpPr txBox="1"/>
          <p:nvPr/>
        </p:nvSpPr>
        <p:spPr>
          <a:xfrm>
            <a:off x="683568" y="6362164"/>
            <a:ext cx="7776864" cy="523220"/>
          </a:xfrm>
          <a:prstGeom prst="rect">
            <a:avLst/>
          </a:prstGeom>
          <a:noFill/>
        </p:spPr>
        <p:txBody>
          <a:bodyPr wrap="square" rtlCol="0">
            <a:spAutoFit/>
          </a:bodyPr>
          <a:lstStyle/>
          <a:p>
            <a:pPr algn="ctr"/>
            <a:r>
              <a:rPr lang="es-ES" sz="2800" b="1" dirty="0">
                <a:solidFill>
                  <a:schemeClr val="bg1"/>
                </a:solidFill>
                <a:latin typeface="Comic Sans MS" panose="030F0702030302020204" pitchFamily="66" charset="0"/>
              </a:rPr>
              <a:t>Meta-análisis </a:t>
            </a:r>
            <a:r>
              <a:rPr lang="es-ES" sz="2800" b="1" dirty="0" smtClean="0">
                <a:solidFill>
                  <a:schemeClr val="bg1"/>
                </a:solidFill>
                <a:latin typeface="Comic Sans MS" panose="030F0702030302020204" pitchFamily="66" charset="0"/>
              </a:rPr>
              <a:t>EBCTCG. LANCET 2011.</a:t>
            </a:r>
            <a:endParaRPr lang="es-ES" sz="2800" b="1" dirty="0">
              <a:solidFill>
                <a:schemeClr val="bg1"/>
              </a:solidFill>
              <a:latin typeface="Comic Sans MS" panose="030F0702030302020204" pitchFamily="66" charset="0"/>
            </a:endParaRPr>
          </a:p>
        </p:txBody>
      </p:sp>
      <p:pic>
        <p:nvPicPr>
          <p:cNvPr id="1126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5000" contrast="35000"/>
                    </a14:imgEffect>
                  </a14:imgLayer>
                </a14:imgProps>
              </a:ext>
              <a:ext uri="{28A0092B-C50C-407E-A947-70E740481C1C}">
                <a14:useLocalDpi xmlns:a14="http://schemas.microsoft.com/office/drawing/2010/main" val="0"/>
              </a:ext>
            </a:extLst>
          </a:blip>
          <a:srcRect l="3512" r="46767"/>
          <a:stretch/>
        </p:blipFill>
        <p:spPr bwMode="auto">
          <a:xfrm>
            <a:off x="71992" y="1420713"/>
            <a:ext cx="4428000" cy="496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5000" contrast="35000"/>
                    </a14:imgEffect>
                  </a14:imgLayer>
                </a14:imgProps>
              </a:ext>
              <a:ext uri="{28A0092B-C50C-407E-A947-70E740481C1C}">
                <a14:useLocalDpi xmlns:a14="http://schemas.microsoft.com/office/drawing/2010/main" val="0"/>
              </a:ext>
            </a:extLst>
          </a:blip>
          <a:srcRect l="5261" r="253"/>
          <a:stretch/>
        </p:blipFill>
        <p:spPr bwMode="auto">
          <a:xfrm>
            <a:off x="4572504" y="1420713"/>
            <a:ext cx="4536000" cy="496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23038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2" name="Rectangle 4"/>
          <p:cNvSpPr>
            <a:spLocks noGrp="1" noChangeArrowheads="1"/>
          </p:cNvSpPr>
          <p:nvPr>
            <p:ph type="ctrTitle" idx="4294967295"/>
          </p:nvPr>
        </p:nvSpPr>
        <p:spPr>
          <a:xfrm>
            <a:off x="0" y="108197"/>
            <a:ext cx="9144000" cy="2384699"/>
          </a:xfrm>
        </p:spPr>
        <p:txBody>
          <a:bodyPr/>
          <a:lstStyle/>
          <a:p>
            <a:pPr eaLnBrk="1" hangingPunct="1">
              <a:defRPr/>
            </a:pPr>
            <a:r>
              <a:rPr lang="es-ES" sz="5400" b="1" dirty="0" smtClean="0">
                <a:solidFill>
                  <a:srgbClr val="FFFF00"/>
                </a:solidFill>
                <a:latin typeface="Comic Sans MS" panose="030F0702030302020204" pitchFamily="66" charset="0"/>
              </a:rPr>
              <a:t>¿Quiénes obtienen el mayor beneficio de la Quimioterapia Adyuvante?</a:t>
            </a:r>
          </a:p>
        </p:txBody>
      </p:sp>
      <p:sp>
        <p:nvSpPr>
          <p:cNvPr id="17413" name="Rectangle 5"/>
          <p:cNvSpPr>
            <a:spLocks noGrp="1" noChangeArrowheads="1"/>
          </p:cNvSpPr>
          <p:nvPr>
            <p:ph type="subTitle" idx="4294967295"/>
          </p:nvPr>
        </p:nvSpPr>
        <p:spPr>
          <a:xfrm>
            <a:off x="360040" y="3284984"/>
            <a:ext cx="8676456" cy="1752600"/>
          </a:xfrm>
        </p:spPr>
        <p:txBody>
          <a:bodyPr/>
          <a:lstStyle/>
          <a:p>
            <a:pPr marL="0" indent="0" eaLnBrk="1" hangingPunct="1">
              <a:buNone/>
              <a:defRPr/>
            </a:pPr>
            <a:r>
              <a:rPr lang="es-ES" sz="3600" b="1" dirty="0" smtClean="0">
                <a:solidFill>
                  <a:schemeClr val="bg1"/>
                </a:solidFill>
              </a:rPr>
              <a:t> - </a:t>
            </a:r>
            <a:r>
              <a:rPr lang="es-ES" sz="4400" b="1" dirty="0" err="1" smtClean="0">
                <a:solidFill>
                  <a:schemeClr val="bg1"/>
                </a:solidFill>
                <a:latin typeface="Comic Sans MS" panose="030F0702030302020204" pitchFamily="66" charset="0"/>
              </a:rPr>
              <a:t>Luminal</a:t>
            </a:r>
            <a:r>
              <a:rPr lang="es-ES" sz="4400" b="1" dirty="0" smtClean="0">
                <a:solidFill>
                  <a:schemeClr val="bg1"/>
                </a:solidFill>
                <a:latin typeface="Comic Sans MS" panose="030F0702030302020204" pitchFamily="66" charset="0"/>
              </a:rPr>
              <a:t> B </a:t>
            </a:r>
            <a:r>
              <a:rPr lang="es-ES" sz="4400" b="1" dirty="0" err="1" smtClean="0">
                <a:solidFill>
                  <a:schemeClr val="bg1"/>
                </a:solidFill>
                <a:latin typeface="Comic Sans MS" panose="030F0702030302020204" pitchFamily="66" charset="0"/>
              </a:rPr>
              <a:t>like</a:t>
            </a:r>
            <a:r>
              <a:rPr lang="es-ES" sz="4400" b="1" dirty="0" smtClean="0">
                <a:solidFill>
                  <a:schemeClr val="bg1"/>
                </a:solidFill>
                <a:latin typeface="Comic Sans MS" panose="030F0702030302020204" pitchFamily="66" charset="0"/>
              </a:rPr>
              <a:t> (Alto Grado).</a:t>
            </a:r>
          </a:p>
          <a:p>
            <a:pPr marL="0" indent="0" eaLnBrk="1" hangingPunct="1">
              <a:buNone/>
              <a:defRPr/>
            </a:pPr>
            <a:r>
              <a:rPr lang="es-ES" sz="4400" b="1" dirty="0" smtClean="0">
                <a:solidFill>
                  <a:schemeClr val="bg1"/>
                </a:solidFill>
                <a:latin typeface="Comic Sans MS" panose="030F0702030302020204" pitchFamily="66" charset="0"/>
              </a:rPr>
              <a:t>- HER2+.</a:t>
            </a:r>
          </a:p>
          <a:p>
            <a:pPr marL="0" indent="0" eaLnBrk="1" hangingPunct="1">
              <a:buNone/>
              <a:defRPr/>
            </a:pPr>
            <a:r>
              <a:rPr lang="es-ES" sz="4400" b="1" dirty="0" smtClean="0">
                <a:solidFill>
                  <a:schemeClr val="bg1"/>
                </a:solidFill>
                <a:latin typeface="Comic Sans MS" panose="030F0702030302020204" pitchFamily="66" charset="0"/>
              </a:rPr>
              <a:t>- Triple Negativo.</a:t>
            </a:r>
            <a:endParaRPr lang="es-ES" sz="4800" b="1" dirty="0" smtClean="0">
              <a:solidFill>
                <a:schemeClr val="bg1"/>
              </a:solidFill>
              <a:latin typeface="Comic Sans MS" panose="030F0702030302020204" pitchFamily="66" charset="0"/>
            </a:endParaRPr>
          </a:p>
        </p:txBody>
      </p:sp>
    </p:spTree>
    <p:extLst>
      <p:ext uri="{BB962C8B-B14F-4D97-AF65-F5344CB8AC3E}">
        <p14:creationId xmlns:p14="http://schemas.microsoft.com/office/powerpoint/2010/main" val="34044432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subTitle" idx="1"/>
          </p:nvPr>
        </p:nvSpPr>
        <p:spPr>
          <a:xfrm>
            <a:off x="1371600" y="1340768"/>
            <a:ext cx="6400800" cy="1752600"/>
          </a:xfrm>
          <a:solidFill>
            <a:schemeClr val="tx1"/>
          </a:solidFill>
        </p:spPr>
        <p:txBody>
          <a:bodyPr/>
          <a:lstStyle/>
          <a:p>
            <a:pPr algn="ctr"/>
            <a:r>
              <a:rPr lang="es-ES" sz="5400" b="1" dirty="0" smtClean="0">
                <a:solidFill>
                  <a:srgbClr val="FFC000"/>
                </a:solidFill>
                <a:latin typeface="Comic Sans MS" panose="030F0702030302020204" pitchFamily="66" charset="0"/>
              </a:rPr>
              <a:t>Quimioterapia </a:t>
            </a:r>
            <a:r>
              <a:rPr lang="es-ES" sz="5400" b="1" dirty="0" err="1" smtClean="0">
                <a:solidFill>
                  <a:srgbClr val="FFC000"/>
                </a:solidFill>
                <a:latin typeface="Comic Sans MS" panose="030F0702030302020204" pitchFamily="66" charset="0"/>
              </a:rPr>
              <a:t>Neoadyuvante</a:t>
            </a:r>
            <a:endParaRPr lang="es-ES" sz="5400" b="1" dirty="0">
              <a:solidFill>
                <a:srgbClr val="FFC000"/>
              </a:solidFill>
              <a:latin typeface="Comic Sans MS" panose="030F0702030302020204" pitchFamily="66" charset="0"/>
            </a:endParaRPr>
          </a:p>
        </p:txBody>
      </p:sp>
      <p:sp>
        <p:nvSpPr>
          <p:cNvPr id="4" name="1 Título"/>
          <p:cNvSpPr txBox="1">
            <a:spLocks/>
          </p:cNvSpPr>
          <p:nvPr/>
        </p:nvSpPr>
        <p:spPr bwMode="auto">
          <a:xfrm>
            <a:off x="722313" y="3861048"/>
            <a:ext cx="7772400" cy="2088232"/>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ctr">
              <a:defRPr/>
            </a:pPr>
            <a:r>
              <a:rPr lang="es-ES_tradnl" kern="0" dirty="0" smtClean="0">
                <a:solidFill>
                  <a:srgbClr val="FFFFFF"/>
                </a:solidFill>
                <a:latin typeface="Comic Sans MS" panose="030F0702030302020204" pitchFamily="66" charset="0"/>
              </a:rPr>
              <a:t>Antes de la cirugía</a:t>
            </a:r>
          </a:p>
          <a:p>
            <a:pPr algn="ctr">
              <a:defRPr/>
            </a:pPr>
            <a:endParaRPr lang="es-ES" kern="0" dirty="0" smtClean="0">
              <a:solidFill>
                <a:srgbClr val="FFFFFF"/>
              </a:solidFill>
              <a:latin typeface="Comic Sans MS" panose="030F0702030302020204" pitchFamily="66" charset="0"/>
            </a:endParaRPr>
          </a:p>
          <a:p>
            <a:pPr algn="ctr">
              <a:defRPr/>
            </a:pPr>
            <a:r>
              <a:rPr lang="es-ES" kern="0" dirty="0" smtClean="0">
                <a:solidFill>
                  <a:srgbClr val="FFFFFF"/>
                </a:solidFill>
                <a:latin typeface="Comic Sans MS" panose="030F0702030302020204" pitchFamily="66" charset="0"/>
              </a:rPr>
              <a:t>OBJETIVO: la curación</a:t>
            </a:r>
            <a:endParaRPr lang="es-ES" kern="0"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29367068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80808"/>
        </a:solidFill>
        <a:effectLst/>
      </p:bgPr>
    </p:bg>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0" y="228600"/>
            <a:ext cx="9144000" cy="1143000"/>
          </a:xfrm>
        </p:spPr>
        <p:txBody>
          <a:bodyPr/>
          <a:lstStyle/>
          <a:p>
            <a:pPr eaLnBrk="1" hangingPunct="1">
              <a:defRPr/>
            </a:pPr>
            <a:r>
              <a:rPr lang="es-ES" sz="4000" b="1" dirty="0" smtClean="0">
                <a:solidFill>
                  <a:srgbClr val="FFFF00"/>
                </a:solidFill>
                <a:latin typeface="Comic Sans MS" panose="030F0702030302020204" pitchFamily="66" charset="0"/>
              </a:rPr>
              <a:t>Otra secuencia del tratamiento</a:t>
            </a:r>
          </a:p>
        </p:txBody>
      </p:sp>
      <p:sp>
        <p:nvSpPr>
          <p:cNvPr id="9219" name="Rectangle 3"/>
          <p:cNvSpPr>
            <a:spLocks noGrp="1" noRot="1" noChangeArrowheads="1"/>
          </p:cNvSpPr>
          <p:nvPr>
            <p:ph type="body" idx="1"/>
          </p:nvPr>
        </p:nvSpPr>
        <p:spPr>
          <a:xfrm>
            <a:off x="423738" y="1296814"/>
            <a:ext cx="8540750" cy="5516562"/>
          </a:xfrm>
        </p:spPr>
        <p:txBody>
          <a:bodyPr/>
          <a:lstStyle/>
          <a:p>
            <a:pPr lvl="1" algn="ctr" eaLnBrk="1" hangingPunct="1">
              <a:buFont typeface="Wingdings" pitchFamily="2" charset="2"/>
              <a:buNone/>
              <a:defRPr/>
            </a:pPr>
            <a:r>
              <a:rPr lang="es-ES" sz="3200" b="1" dirty="0" smtClean="0">
                <a:latin typeface="Comic Sans MS" panose="030F0702030302020204" pitchFamily="66" charset="0"/>
              </a:rPr>
              <a:t>Diagnóstico y </a:t>
            </a:r>
            <a:r>
              <a:rPr lang="es-ES" sz="3200" b="1" dirty="0" err="1" smtClean="0">
                <a:latin typeface="Comic Sans MS" panose="030F0702030302020204" pitchFamily="66" charset="0"/>
              </a:rPr>
              <a:t>Estadificación</a:t>
            </a:r>
            <a:endParaRPr lang="es-ES" sz="3200" b="1" dirty="0" smtClean="0">
              <a:latin typeface="Comic Sans MS" panose="030F0702030302020204" pitchFamily="66" charset="0"/>
            </a:endParaRPr>
          </a:p>
          <a:p>
            <a:pPr lvl="1" algn="ctr" eaLnBrk="1" hangingPunct="1">
              <a:buFont typeface="Wingdings" pitchFamily="2" charset="2"/>
              <a:buNone/>
              <a:defRPr/>
            </a:pPr>
            <a:endParaRPr lang="es-ES" sz="3200" b="1" dirty="0" smtClean="0">
              <a:latin typeface="Comic Sans MS" panose="030F0702030302020204" pitchFamily="66" charset="0"/>
            </a:endParaRPr>
          </a:p>
          <a:p>
            <a:pPr lvl="1" algn="ctr" eaLnBrk="1" hangingPunct="1">
              <a:buFont typeface="Wingdings" pitchFamily="2" charset="2"/>
              <a:buNone/>
              <a:defRPr/>
            </a:pPr>
            <a:r>
              <a:rPr lang="es-ES" sz="3200" b="1" dirty="0" smtClean="0">
                <a:latin typeface="Comic Sans MS" panose="030F0702030302020204" pitchFamily="66" charset="0"/>
              </a:rPr>
              <a:t>Quimioterapia </a:t>
            </a:r>
            <a:r>
              <a:rPr lang="es-ES" sz="3200" b="1" dirty="0" err="1" smtClean="0">
                <a:latin typeface="Comic Sans MS" panose="030F0702030302020204" pitchFamily="66" charset="0"/>
              </a:rPr>
              <a:t>Neoadyuvante</a:t>
            </a:r>
            <a:r>
              <a:rPr lang="es-ES" sz="3200" b="1" dirty="0" smtClean="0">
                <a:latin typeface="Comic Sans MS" panose="030F0702030302020204" pitchFamily="66" charset="0"/>
              </a:rPr>
              <a:t> </a:t>
            </a:r>
          </a:p>
          <a:p>
            <a:pPr lvl="1" algn="ctr" eaLnBrk="1" hangingPunct="1">
              <a:buFont typeface="Wingdings" pitchFamily="2" charset="2"/>
              <a:buNone/>
              <a:defRPr/>
            </a:pPr>
            <a:endParaRPr lang="es-ES" sz="3200" b="1" dirty="0" smtClean="0">
              <a:latin typeface="Comic Sans MS" panose="030F0702030302020204" pitchFamily="66" charset="0"/>
            </a:endParaRPr>
          </a:p>
          <a:p>
            <a:pPr lvl="1" algn="ctr" eaLnBrk="1" hangingPunct="1">
              <a:buFont typeface="Wingdings" pitchFamily="2" charset="2"/>
              <a:buNone/>
              <a:defRPr/>
            </a:pPr>
            <a:r>
              <a:rPr lang="es-ES" sz="3200" b="1" dirty="0" smtClean="0">
                <a:latin typeface="Comic Sans MS" panose="030F0702030302020204" pitchFamily="66" charset="0"/>
              </a:rPr>
              <a:t>Resección Quirúrgica</a:t>
            </a:r>
          </a:p>
          <a:p>
            <a:pPr lvl="1" algn="ctr" eaLnBrk="1" hangingPunct="1">
              <a:buFont typeface="Wingdings" pitchFamily="2" charset="2"/>
              <a:buNone/>
              <a:defRPr/>
            </a:pPr>
            <a:endParaRPr lang="es-ES" sz="3200" b="1" dirty="0" smtClean="0">
              <a:latin typeface="Comic Sans MS" panose="030F0702030302020204" pitchFamily="66" charset="0"/>
            </a:endParaRPr>
          </a:p>
          <a:p>
            <a:pPr lvl="1" algn="ctr" eaLnBrk="1" hangingPunct="1">
              <a:buFont typeface="Wingdings" pitchFamily="2" charset="2"/>
              <a:buNone/>
              <a:defRPr/>
            </a:pPr>
            <a:r>
              <a:rPr lang="es-ES" sz="3200" b="1" dirty="0" smtClean="0">
                <a:latin typeface="Comic Sans MS" panose="030F0702030302020204" pitchFamily="66" charset="0"/>
              </a:rPr>
              <a:t>Radioterapia (si indicado)</a:t>
            </a:r>
          </a:p>
          <a:p>
            <a:pPr lvl="1" algn="ctr" eaLnBrk="1" hangingPunct="1">
              <a:buFont typeface="Wingdings" pitchFamily="2" charset="2"/>
              <a:buNone/>
              <a:defRPr/>
            </a:pPr>
            <a:endParaRPr lang="es-ES" sz="3200" b="1" dirty="0" smtClean="0">
              <a:latin typeface="Comic Sans MS" panose="030F0702030302020204" pitchFamily="66" charset="0"/>
            </a:endParaRPr>
          </a:p>
          <a:p>
            <a:pPr lvl="1" algn="ctr" eaLnBrk="1" hangingPunct="1">
              <a:buFont typeface="Wingdings" pitchFamily="2" charset="2"/>
              <a:buNone/>
              <a:defRPr/>
            </a:pPr>
            <a:r>
              <a:rPr lang="es-ES" sz="3200" b="1" dirty="0" smtClean="0">
                <a:latin typeface="Comic Sans MS" panose="030F0702030302020204" pitchFamily="66" charset="0"/>
              </a:rPr>
              <a:t>Hormonoterapia (si RRHH+)</a:t>
            </a:r>
          </a:p>
        </p:txBody>
      </p:sp>
      <p:sp>
        <p:nvSpPr>
          <p:cNvPr id="325636" name="AutoShape 4"/>
          <p:cNvSpPr>
            <a:spLocks noChangeArrowheads="1"/>
          </p:cNvSpPr>
          <p:nvPr/>
        </p:nvSpPr>
        <p:spPr bwMode="auto">
          <a:xfrm>
            <a:off x="4498975" y="1990229"/>
            <a:ext cx="360363" cy="574675"/>
          </a:xfrm>
          <a:prstGeom prst="downArrow">
            <a:avLst>
              <a:gd name="adj1" fmla="val 50000"/>
              <a:gd name="adj2" fmla="val 398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25637" name="AutoShape 5"/>
          <p:cNvSpPr>
            <a:spLocks noChangeArrowheads="1"/>
          </p:cNvSpPr>
          <p:nvPr/>
        </p:nvSpPr>
        <p:spPr bwMode="auto">
          <a:xfrm>
            <a:off x="4500563" y="3070349"/>
            <a:ext cx="360362" cy="574675"/>
          </a:xfrm>
          <a:prstGeom prst="downArrow">
            <a:avLst>
              <a:gd name="adj1" fmla="val 50000"/>
              <a:gd name="adj2" fmla="val 398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25638" name="AutoShape 6"/>
          <p:cNvSpPr>
            <a:spLocks noChangeArrowheads="1"/>
          </p:cNvSpPr>
          <p:nvPr/>
        </p:nvSpPr>
        <p:spPr bwMode="auto">
          <a:xfrm>
            <a:off x="4500563" y="4294485"/>
            <a:ext cx="360362" cy="574675"/>
          </a:xfrm>
          <a:prstGeom prst="downArrow">
            <a:avLst>
              <a:gd name="adj1" fmla="val 50000"/>
              <a:gd name="adj2" fmla="val 398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
        <p:nvSpPr>
          <p:cNvPr id="325639" name="AutoShape 7"/>
          <p:cNvSpPr>
            <a:spLocks noChangeArrowheads="1"/>
          </p:cNvSpPr>
          <p:nvPr/>
        </p:nvSpPr>
        <p:spPr bwMode="auto">
          <a:xfrm>
            <a:off x="4500563" y="5447630"/>
            <a:ext cx="360362" cy="501650"/>
          </a:xfrm>
          <a:prstGeom prst="downArrow">
            <a:avLst>
              <a:gd name="adj1" fmla="val 50000"/>
              <a:gd name="adj2" fmla="val 3480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mtClean="0">
              <a:solidFill>
                <a:srgbClr val="FFFFFF"/>
              </a:solidFill>
            </a:endParaRPr>
          </a:p>
        </p:txBody>
      </p:sp>
    </p:spTree>
    <p:extLst>
      <p:ext uri="{BB962C8B-B14F-4D97-AF65-F5344CB8AC3E}">
        <p14:creationId xmlns:p14="http://schemas.microsoft.com/office/powerpoint/2010/main" val="384486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0" y="-100013"/>
            <a:ext cx="9144000" cy="1143001"/>
          </a:xfrm>
        </p:spPr>
        <p:txBody>
          <a:bodyPr>
            <a:normAutofit fontScale="90000"/>
          </a:bodyPr>
          <a:lstStyle/>
          <a:p>
            <a:r>
              <a:rPr lang="es-ES" sz="4800" b="1" dirty="0">
                <a:solidFill>
                  <a:schemeClr val="bg1"/>
                </a:solidFill>
                <a:latin typeface="Comic Sans MS" panose="030F0702030302020204" pitchFamily="66" charset="0"/>
              </a:rPr>
              <a:t>Objetivos </a:t>
            </a:r>
            <a:r>
              <a:rPr lang="es-ES" sz="4800" b="1" dirty="0" smtClean="0">
                <a:solidFill>
                  <a:schemeClr val="bg1"/>
                </a:solidFill>
                <a:latin typeface="Comic Sans MS" panose="030F0702030302020204" pitchFamily="66" charset="0"/>
              </a:rPr>
              <a:t>de la </a:t>
            </a:r>
            <a:r>
              <a:rPr lang="es-ES" sz="4800" b="1" dirty="0" err="1" smtClean="0">
                <a:solidFill>
                  <a:schemeClr val="bg1"/>
                </a:solidFill>
                <a:latin typeface="Comic Sans MS" panose="030F0702030302020204" pitchFamily="66" charset="0"/>
              </a:rPr>
              <a:t>Neoadyuvancia</a:t>
            </a:r>
            <a:endParaRPr lang="es-ES" sz="4800" b="1" dirty="0">
              <a:solidFill>
                <a:schemeClr val="bg1"/>
              </a:solidFill>
              <a:latin typeface="Comic Sans MS" panose="030F0702030302020204" pitchFamily="66" charset="0"/>
            </a:endParaRPr>
          </a:p>
        </p:txBody>
      </p:sp>
      <p:sp>
        <p:nvSpPr>
          <p:cNvPr id="10243" name="Rectangle 3"/>
          <p:cNvSpPr>
            <a:spLocks noGrp="1" noRot="1" noChangeArrowheads="1"/>
          </p:cNvSpPr>
          <p:nvPr>
            <p:ph type="body" idx="4294967295"/>
          </p:nvPr>
        </p:nvSpPr>
        <p:spPr>
          <a:xfrm>
            <a:off x="0" y="908720"/>
            <a:ext cx="9144000" cy="5760640"/>
          </a:xfrm>
          <a:solidFill>
            <a:schemeClr val="tx1"/>
          </a:solidFill>
        </p:spPr>
        <p:txBody>
          <a:bodyPr/>
          <a:lstStyle/>
          <a:p>
            <a:pPr lvl="1">
              <a:lnSpc>
                <a:spcPct val="90000"/>
              </a:lnSpc>
            </a:pPr>
            <a:endParaRPr lang="es-ES" sz="3600" b="1" dirty="0" smtClean="0">
              <a:solidFill>
                <a:srgbClr val="FFFF00"/>
              </a:solidFill>
            </a:endParaRPr>
          </a:p>
          <a:p>
            <a:pPr lvl="1">
              <a:lnSpc>
                <a:spcPct val="90000"/>
              </a:lnSpc>
            </a:pPr>
            <a:r>
              <a:rPr lang="es-ES" sz="4000" b="1" dirty="0" smtClean="0">
                <a:solidFill>
                  <a:srgbClr val="FFC000"/>
                </a:solidFill>
                <a:latin typeface="Comic Sans MS" panose="030F0702030302020204" pitchFamily="66" charset="0"/>
              </a:rPr>
              <a:t>Reducción del tamaño tumoral:</a:t>
            </a:r>
            <a:endParaRPr lang="es-ES" sz="4000" b="1" dirty="0">
              <a:solidFill>
                <a:srgbClr val="FFC000"/>
              </a:solidFill>
              <a:latin typeface="Comic Sans MS" panose="030F0702030302020204" pitchFamily="66" charset="0"/>
            </a:endParaRPr>
          </a:p>
          <a:p>
            <a:pPr lvl="2"/>
            <a:r>
              <a:rPr lang="es-ES" sz="3200" b="1" dirty="0" smtClean="0">
                <a:solidFill>
                  <a:schemeClr val="bg1"/>
                </a:solidFill>
                <a:latin typeface="Comic Sans MS" panose="030F0702030302020204" pitchFamily="66" charset="0"/>
              </a:rPr>
              <a:t>Tumor </a:t>
            </a:r>
            <a:r>
              <a:rPr lang="es-ES" sz="3200" b="1" dirty="0" err="1" smtClean="0">
                <a:solidFill>
                  <a:schemeClr val="bg1"/>
                </a:solidFill>
                <a:latin typeface="Comic Sans MS" panose="030F0702030302020204" pitchFamily="66" charset="0"/>
              </a:rPr>
              <a:t>Irresecable</a:t>
            </a:r>
            <a:r>
              <a:rPr lang="es-ES" sz="3200" b="1" dirty="0" smtClean="0">
                <a:solidFill>
                  <a:schemeClr val="bg1"/>
                </a:solidFill>
                <a:latin typeface="Comic Sans MS" panose="030F0702030302020204" pitchFamily="66" charset="0"/>
              </a:rPr>
              <a:t> </a:t>
            </a:r>
            <a:r>
              <a:rPr lang="es-ES" sz="3200" b="1" dirty="0" smtClean="0">
                <a:solidFill>
                  <a:schemeClr val="bg1"/>
                </a:solidFill>
                <a:latin typeface="Comic Sans MS" panose="030F0702030302020204" pitchFamily="66" charset="0"/>
                <a:sym typeface="Wingdings" pitchFamily="2" charset="2"/>
              </a:rPr>
              <a:t> </a:t>
            </a:r>
            <a:r>
              <a:rPr lang="es-ES" sz="3200" b="1" dirty="0" err="1" smtClean="0">
                <a:solidFill>
                  <a:schemeClr val="bg1"/>
                </a:solidFill>
                <a:latin typeface="Comic Sans MS" panose="030F0702030302020204" pitchFamily="66" charset="0"/>
                <a:sym typeface="Wingdings" pitchFamily="2" charset="2"/>
              </a:rPr>
              <a:t>Rescable</a:t>
            </a:r>
            <a:r>
              <a:rPr lang="es-ES" sz="3200" b="1" dirty="0" smtClean="0">
                <a:solidFill>
                  <a:schemeClr val="bg1"/>
                </a:solidFill>
                <a:latin typeface="Comic Sans MS" panose="030F0702030302020204" pitchFamily="66" charset="0"/>
                <a:sym typeface="Wingdings" pitchFamily="2" charset="2"/>
              </a:rPr>
              <a:t>.</a:t>
            </a:r>
            <a:endParaRPr lang="es-ES" sz="3200" b="1" dirty="0">
              <a:solidFill>
                <a:schemeClr val="bg1"/>
              </a:solidFill>
              <a:latin typeface="Comic Sans MS" panose="030F0702030302020204" pitchFamily="66" charset="0"/>
              <a:sym typeface="Wingdings" pitchFamily="2" charset="2"/>
            </a:endParaRPr>
          </a:p>
          <a:p>
            <a:pPr lvl="2"/>
            <a:r>
              <a:rPr lang="es-ES" sz="3200" b="1" dirty="0">
                <a:solidFill>
                  <a:schemeClr val="bg1"/>
                </a:solidFill>
                <a:latin typeface="Comic Sans MS" panose="030F0702030302020204" pitchFamily="66" charset="0"/>
                <a:sym typeface="Wingdings" pitchFamily="2" charset="2"/>
              </a:rPr>
              <a:t>Mastectomía  Cirugía Conservadora</a:t>
            </a:r>
            <a:r>
              <a:rPr lang="es-ES" sz="3200" b="1" dirty="0" smtClean="0">
                <a:solidFill>
                  <a:schemeClr val="bg1"/>
                </a:solidFill>
                <a:latin typeface="Comic Sans MS" panose="030F0702030302020204" pitchFamily="66" charset="0"/>
                <a:sym typeface="Wingdings" pitchFamily="2" charset="2"/>
              </a:rPr>
              <a:t>.</a:t>
            </a:r>
          </a:p>
          <a:p>
            <a:pPr lvl="2"/>
            <a:r>
              <a:rPr lang="es-ES" sz="3200" b="1" dirty="0" smtClean="0">
                <a:solidFill>
                  <a:schemeClr val="bg1"/>
                </a:solidFill>
                <a:latin typeface="Comic Sans MS" panose="030F0702030302020204" pitchFamily="66" charset="0"/>
                <a:sym typeface="Wingdings" pitchFamily="2" charset="2"/>
              </a:rPr>
              <a:t>Cirugía conservadora con mejor resultado cosmético.</a:t>
            </a:r>
          </a:p>
          <a:p>
            <a:pPr marL="914400" lvl="2" indent="0">
              <a:lnSpc>
                <a:spcPct val="90000"/>
              </a:lnSpc>
              <a:buNone/>
            </a:pPr>
            <a:endParaRPr lang="es-ES" sz="2800" b="1" dirty="0">
              <a:solidFill>
                <a:srgbClr val="FFFF00"/>
              </a:solidFill>
              <a:latin typeface="Comic Sans MS" panose="030F0702030302020204" pitchFamily="66" charset="0"/>
            </a:endParaRPr>
          </a:p>
          <a:p>
            <a:pPr lvl="1">
              <a:lnSpc>
                <a:spcPct val="90000"/>
              </a:lnSpc>
            </a:pPr>
            <a:r>
              <a:rPr lang="es-ES" sz="4000" b="1" dirty="0" smtClean="0">
                <a:solidFill>
                  <a:srgbClr val="FFC000"/>
                </a:solidFill>
                <a:latin typeface="Comic Sans MS" panose="030F0702030302020204" pitchFamily="66" charset="0"/>
              </a:rPr>
              <a:t>Medir Sensibilidad a Quimio:</a:t>
            </a:r>
            <a:endParaRPr lang="es-ES" sz="4000" b="1" dirty="0">
              <a:solidFill>
                <a:srgbClr val="FFC000"/>
              </a:solidFill>
              <a:latin typeface="Comic Sans MS" panose="030F0702030302020204" pitchFamily="66" charset="0"/>
            </a:endParaRPr>
          </a:p>
          <a:p>
            <a:pPr lvl="2">
              <a:lnSpc>
                <a:spcPct val="90000"/>
              </a:lnSpc>
            </a:pPr>
            <a:r>
              <a:rPr lang="es-ES" sz="3200" b="1" dirty="0" smtClean="0">
                <a:solidFill>
                  <a:schemeClr val="bg1"/>
                </a:solidFill>
                <a:latin typeface="Comic Sans MS" panose="030F0702030302020204" pitchFamily="66" charset="0"/>
              </a:rPr>
              <a:t>Remisión </a:t>
            </a:r>
            <a:r>
              <a:rPr lang="es-ES" sz="3200" b="1" dirty="0">
                <a:solidFill>
                  <a:schemeClr val="bg1"/>
                </a:solidFill>
                <a:latin typeface="Comic Sans MS" panose="030F0702030302020204" pitchFamily="66" charset="0"/>
              </a:rPr>
              <a:t>Completa </a:t>
            </a:r>
            <a:r>
              <a:rPr lang="es-ES" sz="3200" b="1" dirty="0" smtClean="0">
                <a:solidFill>
                  <a:schemeClr val="bg1"/>
                </a:solidFill>
                <a:latin typeface="Comic Sans MS" panose="030F0702030302020204" pitchFamily="66" charset="0"/>
              </a:rPr>
              <a:t>Patológica (</a:t>
            </a:r>
            <a:r>
              <a:rPr lang="es-ES" sz="3200" b="1" dirty="0" err="1" smtClean="0">
                <a:solidFill>
                  <a:schemeClr val="bg1"/>
                </a:solidFill>
                <a:latin typeface="Comic Sans MS" panose="030F0702030302020204" pitchFamily="66" charset="0"/>
              </a:rPr>
              <a:t>pCR</a:t>
            </a:r>
            <a:r>
              <a:rPr lang="es-ES" sz="3200" b="1" dirty="0" smtClean="0">
                <a:solidFill>
                  <a:schemeClr val="bg1"/>
                </a:solidFill>
                <a:latin typeface="Comic Sans MS" panose="030F0702030302020204" pitchFamily="66" charset="0"/>
              </a:rPr>
              <a:t>).</a:t>
            </a:r>
            <a:endParaRPr lang="es-ES" sz="3200" b="1" dirty="0">
              <a:solidFill>
                <a:schemeClr val="bg1"/>
              </a:solidFill>
              <a:latin typeface="Comic Sans MS" panose="030F0702030302020204" pitchFamily="66" charset="0"/>
            </a:endParaRPr>
          </a:p>
          <a:p>
            <a:pPr lvl="2">
              <a:lnSpc>
                <a:spcPct val="90000"/>
              </a:lnSpc>
            </a:pPr>
            <a:r>
              <a:rPr lang="es-ES" sz="3200" b="1" dirty="0">
                <a:solidFill>
                  <a:schemeClr val="bg1"/>
                </a:solidFill>
                <a:latin typeface="Comic Sans MS" panose="030F0702030302020204" pitchFamily="66" charset="0"/>
              </a:rPr>
              <a:t>Marcador de buen </a:t>
            </a:r>
            <a:r>
              <a:rPr lang="es-ES" sz="3200" b="1" dirty="0" smtClean="0">
                <a:solidFill>
                  <a:schemeClr val="bg1"/>
                </a:solidFill>
                <a:latin typeface="Comic Sans MS" panose="030F0702030302020204" pitchFamily="66" charset="0"/>
              </a:rPr>
              <a:t>pronóstico.</a:t>
            </a:r>
            <a:endParaRPr lang="es-ES" sz="3200" b="1" dirty="0">
              <a:solidFill>
                <a:schemeClr val="bg1"/>
              </a:solidFill>
              <a:latin typeface="Comic Sans MS" panose="030F0702030302020204" pitchFamily="66" charset="0"/>
            </a:endParaRPr>
          </a:p>
          <a:p>
            <a:pPr marL="0" indent="0">
              <a:lnSpc>
                <a:spcPct val="90000"/>
              </a:lnSpc>
              <a:buNone/>
            </a:pPr>
            <a:endParaRPr lang="es-ES" b="1" dirty="0">
              <a:latin typeface="Comic Sans MS" panose="030F0702030302020204" pitchFamily="66" charset="0"/>
            </a:endParaRPr>
          </a:p>
        </p:txBody>
      </p:sp>
    </p:spTree>
    <p:extLst>
      <p:ext uri="{BB962C8B-B14F-4D97-AF65-F5344CB8AC3E}">
        <p14:creationId xmlns:p14="http://schemas.microsoft.com/office/powerpoint/2010/main" val="458150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2" name="Rectangle 4"/>
          <p:cNvSpPr>
            <a:spLocks noGrp="1" noChangeArrowheads="1"/>
          </p:cNvSpPr>
          <p:nvPr>
            <p:ph type="ctrTitle" idx="4294967295"/>
          </p:nvPr>
        </p:nvSpPr>
        <p:spPr>
          <a:xfrm>
            <a:off x="0" y="836613"/>
            <a:ext cx="9144000" cy="1736725"/>
          </a:xfrm>
        </p:spPr>
        <p:txBody>
          <a:bodyPr/>
          <a:lstStyle/>
          <a:p>
            <a:pPr eaLnBrk="1" hangingPunct="1">
              <a:defRPr/>
            </a:pPr>
            <a:r>
              <a:rPr lang="es-ES" b="1" dirty="0" smtClean="0">
                <a:solidFill>
                  <a:srgbClr val="FFFF00"/>
                </a:solidFill>
                <a:latin typeface="Comic Sans MS" panose="030F0702030302020204" pitchFamily="66" charset="0"/>
              </a:rPr>
              <a:t>¿Quiénes obtienen el mayor beneficio de la Quimioterapia </a:t>
            </a:r>
            <a:r>
              <a:rPr lang="es-ES" b="1" dirty="0" err="1" smtClean="0">
                <a:solidFill>
                  <a:srgbClr val="FFFF00"/>
                </a:solidFill>
                <a:latin typeface="Comic Sans MS" panose="030F0702030302020204" pitchFamily="66" charset="0"/>
              </a:rPr>
              <a:t>Neoadyuvante</a:t>
            </a:r>
            <a:r>
              <a:rPr lang="es-ES" b="1" dirty="0" smtClean="0">
                <a:solidFill>
                  <a:srgbClr val="FFFF00"/>
                </a:solidFill>
                <a:latin typeface="Comic Sans MS" panose="030F0702030302020204" pitchFamily="66" charset="0"/>
              </a:rPr>
              <a:t>?</a:t>
            </a:r>
          </a:p>
        </p:txBody>
      </p:sp>
      <p:sp>
        <p:nvSpPr>
          <p:cNvPr id="17413" name="Rectangle 5"/>
          <p:cNvSpPr>
            <a:spLocks noGrp="1" noChangeArrowheads="1"/>
          </p:cNvSpPr>
          <p:nvPr>
            <p:ph type="subTitle" idx="4294967295"/>
          </p:nvPr>
        </p:nvSpPr>
        <p:spPr>
          <a:xfrm>
            <a:off x="0" y="3886200"/>
            <a:ext cx="9036496" cy="1752600"/>
          </a:xfrm>
        </p:spPr>
        <p:txBody>
          <a:bodyPr/>
          <a:lstStyle/>
          <a:p>
            <a:pPr marL="0" indent="0" algn="ctr" eaLnBrk="1" hangingPunct="1">
              <a:buNone/>
              <a:defRPr/>
            </a:pPr>
            <a:r>
              <a:rPr lang="es-ES" sz="3600" b="1" dirty="0" smtClean="0">
                <a:solidFill>
                  <a:schemeClr val="bg1"/>
                </a:solidFill>
              </a:rPr>
              <a:t> </a:t>
            </a:r>
            <a:r>
              <a:rPr lang="es-ES" sz="4000" b="1" dirty="0" smtClean="0">
                <a:solidFill>
                  <a:schemeClr val="bg1"/>
                </a:solidFill>
                <a:latin typeface="Comic Sans MS" panose="030F0702030302020204" pitchFamily="66" charset="0"/>
              </a:rPr>
              <a:t>Remisión Completa Patológica (</a:t>
            </a:r>
            <a:r>
              <a:rPr lang="es-ES" sz="4000" b="1" dirty="0" err="1" smtClean="0">
                <a:solidFill>
                  <a:schemeClr val="bg1"/>
                </a:solidFill>
                <a:latin typeface="Comic Sans MS" panose="030F0702030302020204" pitchFamily="66" charset="0"/>
              </a:rPr>
              <a:t>pCR</a:t>
            </a:r>
            <a:r>
              <a:rPr lang="es-ES" sz="4000" b="1" dirty="0" smtClean="0">
                <a:solidFill>
                  <a:schemeClr val="bg1"/>
                </a:solidFill>
                <a:latin typeface="Comic Sans MS" panose="030F0702030302020204" pitchFamily="66" charset="0"/>
              </a:rPr>
              <a:t>) en la Mama y Axila</a:t>
            </a:r>
          </a:p>
        </p:txBody>
      </p:sp>
    </p:spTree>
    <p:extLst>
      <p:ext uri="{BB962C8B-B14F-4D97-AF65-F5344CB8AC3E}">
        <p14:creationId xmlns:p14="http://schemas.microsoft.com/office/powerpoint/2010/main" val="14788865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2.esmas.com/2012/09/24/426348/cancer-de-seno-4-tipos-619x348.jpg"/>
          <p:cNvPicPr>
            <a:picLocks noChangeAspect="1" noChangeArrowheads="1"/>
          </p:cNvPicPr>
          <p:nvPr/>
        </p:nvPicPr>
        <p:blipFill rotWithShape="1">
          <a:blip r:embed="rId2">
            <a:extLst>
              <a:ext uri="{28A0092B-C50C-407E-A947-70E740481C1C}">
                <a14:useLocalDpi xmlns:a14="http://schemas.microsoft.com/office/drawing/2010/main" val="0"/>
              </a:ext>
            </a:extLst>
          </a:blip>
          <a:srcRect l="12218" r="49314"/>
          <a:stretch/>
        </p:blipFill>
        <p:spPr bwMode="auto">
          <a:xfrm>
            <a:off x="3347864" y="1772816"/>
            <a:ext cx="5472608"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1 Elipse"/>
          <p:cNvSpPr/>
          <p:nvPr/>
        </p:nvSpPr>
        <p:spPr>
          <a:xfrm>
            <a:off x="5436096" y="4077072"/>
            <a:ext cx="936104" cy="8640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3" name="2 Elipse"/>
          <p:cNvSpPr/>
          <p:nvPr/>
        </p:nvSpPr>
        <p:spPr>
          <a:xfrm>
            <a:off x="4788024" y="2924944"/>
            <a:ext cx="288032"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4" name="3 Elipse"/>
          <p:cNvSpPr/>
          <p:nvPr/>
        </p:nvSpPr>
        <p:spPr>
          <a:xfrm>
            <a:off x="5004048" y="3429000"/>
            <a:ext cx="360040" cy="3600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5" name="4 Título"/>
          <p:cNvSpPr>
            <a:spLocks noGrp="1"/>
          </p:cNvSpPr>
          <p:nvPr>
            <p:ph type="title"/>
          </p:nvPr>
        </p:nvSpPr>
        <p:spPr/>
        <p:txBody>
          <a:bodyPr/>
          <a:lstStyle/>
          <a:p>
            <a:r>
              <a:rPr lang="es-ES_tradnl" b="1" dirty="0" smtClean="0">
                <a:solidFill>
                  <a:schemeClr val="bg1"/>
                </a:solidFill>
                <a:latin typeface="Comic Sans MS" panose="030F0702030302020204" pitchFamily="66" charset="0"/>
              </a:rPr>
              <a:t>Remisión Completa Patológica (</a:t>
            </a:r>
            <a:r>
              <a:rPr lang="es-ES_tradnl" b="1" dirty="0" err="1" smtClean="0">
                <a:solidFill>
                  <a:schemeClr val="bg1"/>
                </a:solidFill>
                <a:latin typeface="Comic Sans MS" panose="030F0702030302020204" pitchFamily="66" charset="0"/>
              </a:rPr>
              <a:t>pCR</a:t>
            </a:r>
            <a:r>
              <a:rPr lang="es-ES_tradnl" b="1" dirty="0" smtClean="0">
                <a:solidFill>
                  <a:schemeClr val="bg1"/>
                </a:solidFill>
                <a:latin typeface="Comic Sans MS" panose="030F0702030302020204" pitchFamily="66" charset="0"/>
              </a:rPr>
              <a:t>) en Mama y Axila</a:t>
            </a:r>
            <a:endParaRPr lang="es-ES" b="1" dirty="0">
              <a:solidFill>
                <a:schemeClr val="bg1"/>
              </a:solidFill>
              <a:latin typeface="Comic Sans MS" panose="030F0702030302020204" pitchFamily="66" charset="0"/>
            </a:endParaRPr>
          </a:p>
        </p:txBody>
      </p:sp>
      <p:sp>
        <p:nvSpPr>
          <p:cNvPr id="6" name="5 Rayo"/>
          <p:cNvSpPr/>
          <p:nvPr/>
        </p:nvSpPr>
        <p:spPr>
          <a:xfrm>
            <a:off x="1403648" y="3573016"/>
            <a:ext cx="4176464" cy="864096"/>
          </a:xfrm>
          <a:prstGeom prst="lightningBol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8 Rayo"/>
          <p:cNvSpPr/>
          <p:nvPr/>
        </p:nvSpPr>
        <p:spPr>
          <a:xfrm>
            <a:off x="2627784" y="2744924"/>
            <a:ext cx="2304256" cy="756084"/>
          </a:xfrm>
          <a:prstGeom prst="lightningBol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0" name="9 CuadroTexto"/>
          <p:cNvSpPr txBox="1"/>
          <p:nvPr/>
        </p:nvSpPr>
        <p:spPr>
          <a:xfrm>
            <a:off x="35496" y="2567806"/>
            <a:ext cx="3024336" cy="1077218"/>
          </a:xfrm>
          <a:prstGeom prst="rect">
            <a:avLst/>
          </a:prstGeom>
          <a:solidFill>
            <a:srgbClr val="0033CC"/>
          </a:solidFill>
        </p:spPr>
        <p:txBody>
          <a:bodyPr wrap="square" rtlCol="0">
            <a:spAutoFit/>
          </a:bodyPr>
          <a:lstStyle/>
          <a:p>
            <a:r>
              <a:rPr lang="es-ES_tradnl" sz="3200" b="1" dirty="0" smtClean="0">
                <a:solidFill>
                  <a:srgbClr val="FFC000"/>
                </a:solidFill>
                <a:latin typeface="Comic Sans MS" panose="030F0702030302020204" pitchFamily="66" charset="0"/>
              </a:rPr>
              <a:t>Quimioterapia</a:t>
            </a:r>
          </a:p>
          <a:p>
            <a:r>
              <a:rPr lang="es-ES_tradnl" sz="3200" b="1" dirty="0" err="1" smtClean="0">
                <a:solidFill>
                  <a:srgbClr val="FFC000"/>
                </a:solidFill>
                <a:latin typeface="Comic Sans MS" panose="030F0702030302020204" pitchFamily="66" charset="0"/>
              </a:rPr>
              <a:t>Neoadyuvante</a:t>
            </a:r>
            <a:endParaRPr lang="es-E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4561439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5800" y="1196752"/>
            <a:ext cx="7772400" cy="3087216"/>
          </a:xfrm>
        </p:spPr>
        <p:txBody>
          <a:bodyPr/>
          <a:lstStyle/>
          <a:p>
            <a:r>
              <a:rPr lang="es-ES" sz="6000" b="1" dirty="0" smtClean="0">
                <a:solidFill>
                  <a:srgbClr val="FFCC00"/>
                </a:solidFill>
                <a:latin typeface="Comic Sans MS" panose="030F0702030302020204" pitchFamily="66" charset="0"/>
              </a:rPr>
              <a:t>Formación de Cáncer de Mama:</a:t>
            </a:r>
            <a:br>
              <a:rPr lang="es-ES" sz="6000" b="1" dirty="0" smtClean="0">
                <a:solidFill>
                  <a:srgbClr val="FFCC00"/>
                </a:solidFill>
                <a:latin typeface="Comic Sans MS" panose="030F0702030302020204" pitchFamily="66" charset="0"/>
              </a:rPr>
            </a:br>
            <a:r>
              <a:rPr lang="es-ES" sz="6000" b="1" dirty="0" smtClean="0">
                <a:solidFill>
                  <a:schemeClr val="bg1"/>
                </a:solidFill>
                <a:latin typeface="Comic Sans MS" panose="030F0702030302020204" pitchFamily="66" charset="0"/>
              </a:rPr>
              <a:t>Oncogénesis Mamaria</a:t>
            </a:r>
            <a:endParaRPr lang="es-ES"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5100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0418" name="Picture 2"/>
          <p:cNvPicPr>
            <a:picLocks noChangeAspect="1" noChangeArrowheads="1"/>
          </p:cNvPicPr>
          <p:nvPr/>
        </p:nvPicPr>
        <p:blipFill rotWithShape="1">
          <a:blip r:embed="rId2"/>
          <a:srcRect l="13570" t="7387" r="13385" b="5505"/>
          <a:stretch/>
        </p:blipFill>
        <p:spPr bwMode="auto">
          <a:xfrm>
            <a:off x="-152400" y="0"/>
            <a:ext cx="9296400" cy="6858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832048" y="845840"/>
            <a:ext cx="7772400" cy="1143000"/>
          </a:xfrm>
        </p:spPr>
        <p:txBody>
          <a:bodyPr/>
          <a:lstStyle/>
          <a:p>
            <a:r>
              <a:rPr lang="es-ES" b="1" dirty="0" smtClean="0"/>
              <a:t>Remisión Completa Patológica</a:t>
            </a:r>
            <a:endParaRPr lang="es-ES" b="1" dirty="0"/>
          </a:p>
        </p:txBody>
      </p:sp>
    </p:spTree>
    <p:extLst>
      <p:ext uri="{BB962C8B-B14F-4D97-AF65-F5344CB8AC3E}">
        <p14:creationId xmlns:p14="http://schemas.microsoft.com/office/powerpoint/2010/main" val="2655278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0" y="-100013"/>
            <a:ext cx="9144000" cy="1143001"/>
          </a:xfrm>
        </p:spPr>
        <p:txBody>
          <a:bodyPr>
            <a:normAutofit/>
          </a:bodyPr>
          <a:lstStyle/>
          <a:p>
            <a:r>
              <a:rPr lang="es-ES" sz="4800" b="1" dirty="0" smtClean="0">
                <a:solidFill>
                  <a:schemeClr val="bg1"/>
                </a:solidFill>
                <a:latin typeface="Comic Sans MS" panose="030F0702030302020204" pitchFamily="66" charset="0"/>
              </a:rPr>
              <a:t>Cáncer de Mama Precoz</a:t>
            </a:r>
            <a:endParaRPr lang="es-ES" sz="4800" b="1" dirty="0">
              <a:solidFill>
                <a:schemeClr val="bg1"/>
              </a:solidFill>
              <a:latin typeface="Comic Sans MS" panose="030F0702030302020204" pitchFamily="66" charset="0"/>
            </a:endParaRPr>
          </a:p>
        </p:txBody>
      </p:sp>
      <p:sp>
        <p:nvSpPr>
          <p:cNvPr id="10243" name="Rectangle 3"/>
          <p:cNvSpPr>
            <a:spLocks noGrp="1" noRot="1" noChangeArrowheads="1"/>
          </p:cNvSpPr>
          <p:nvPr>
            <p:ph type="body" idx="4294967295"/>
          </p:nvPr>
        </p:nvSpPr>
        <p:spPr>
          <a:xfrm>
            <a:off x="395536" y="908720"/>
            <a:ext cx="8424936" cy="5760640"/>
          </a:xfrm>
          <a:solidFill>
            <a:schemeClr val="tx1"/>
          </a:solidFill>
        </p:spPr>
        <p:txBody>
          <a:bodyPr/>
          <a:lstStyle/>
          <a:p>
            <a:pPr lvl="1">
              <a:lnSpc>
                <a:spcPct val="90000"/>
              </a:lnSpc>
            </a:pPr>
            <a:endParaRPr lang="es-ES" sz="3600" b="1" dirty="0" smtClean="0">
              <a:solidFill>
                <a:srgbClr val="FFFF00"/>
              </a:solidFill>
            </a:endParaRPr>
          </a:p>
          <a:p>
            <a:pPr lvl="1">
              <a:lnSpc>
                <a:spcPct val="90000"/>
              </a:lnSpc>
            </a:pPr>
            <a:r>
              <a:rPr lang="es-ES" sz="4000" b="1" dirty="0" smtClean="0">
                <a:solidFill>
                  <a:srgbClr val="FFC000"/>
                </a:solidFill>
                <a:latin typeface="Comic Sans MS" panose="030F0702030302020204" pitchFamily="66" charset="0"/>
              </a:rPr>
              <a:t> Tratamiento </a:t>
            </a:r>
            <a:r>
              <a:rPr lang="es-ES" sz="4000" b="1" dirty="0" err="1" smtClean="0">
                <a:solidFill>
                  <a:srgbClr val="FFC000"/>
                </a:solidFill>
                <a:latin typeface="Comic Sans MS" panose="030F0702030302020204" pitchFamily="66" charset="0"/>
              </a:rPr>
              <a:t>Neoadyuvante</a:t>
            </a:r>
            <a:r>
              <a:rPr lang="es-ES" sz="4000" b="1" dirty="0" smtClean="0">
                <a:solidFill>
                  <a:srgbClr val="FFC000"/>
                </a:solidFill>
                <a:latin typeface="Comic Sans MS" panose="030F0702030302020204" pitchFamily="66" charset="0"/>
              </a:rPr>
              <a:t>:</a:t>
            </a:r>
          </a:p>
          <a:p>
            <a:pPr lvl="2">
              <a:lnSpc>
                <a:spcPct val="90000"/>
              </a:lnSpc>
            </a:pPr>
            <a:r>
              <a:rPr lang="es-ES" sz="3600" b="1" dirty="0" smtClean="0">
                <a:solidFill>
                  <a:schemeClr val="bg1"/>
                </a:solidFill>
                <a:latin typeface="Comic Sans MS" panose="030F0702030302020204" pitchFamily="66" charset="0"/>
              </a:rPr>
              <a:t>Tumores </a:t>
            </a:r>
            <a:r>
              <a:rPr lang="es-ES" sz="3600" b="1" dirty="0" err="1" smtClean="0">
                <a:solidFill>
                  <a:schemeClr val="bg1"/>
                </a:solidFill>
                <a:latin typeface="Comic Sans MS" panose="030F0702030302020204" pitchFamily="66" charset="0"/>
              </a:rPr>
              <a:t>Quimiosensibles</a:t>
            </a:r>
            <a:r>
              <a:rPr lang="es-ES" sz="3600" b="1" dirty="0" smtClean="0">
                <a:solidFill>
                  <a:schemeClr val="bg1"/>
                </a:solidFill>
                <a:latin typeface="Comic Sans MS" panose="030F0702030302020204" pitchFamily="66" charset="0"/>
              </a:rPr>
              <a:t> (</a:t>
            </a:r>
            <a:r>
              <a:rPr lang="es-ES" sz="3600" b="1" dirty="0" err="1" smtClean="0">
                <a:solidFill>
                  <a:schemeClr val="bg1"/>
                </a:solidFill>
                <a:latin typeface="Comic Sans MS" panose="030F0702030302020204" pitchFamily="66" charset="0"/>
              </a:rPr>
              <a:t>Luminal</a:t>
            </a:r>
            <a:r>
              <a:rPr lang="es-ES" sz="3600" b="1" dirty="0" smtClean="0">
                <a:solidFill>
                  <a:schemeClr val="bg1"/>
                </a:solidFill>
                <a:latin typeface="Comic Sans MS" panose="030F0702030302020204" pitchFamily="66" charset="0"/>
              </a:rPr>
              <a:t> </a:t>
            </a:r>
            <a:r>
              <a:rPr lang="es-ES" sz="3600" b="1" dirty="0">
                <a:solidFill>
                  <a:schemeClr val="bg1"/>
                </a:solidFill>
                <a:latin typeface="Comic Sans MS" panose="030F0702030302020204" pitchFamily="66" charset="0"/>
              </a:rPr>
              <a:t>A</a:t>
            </a:r>
            <a:r>
              <a:rPr lang="es-ES" sz="3600" b="1" dirty="0" smtClean="0">
                <a:solidFill>
                  <a:schemeClr val="bg1"/>
                </a:solidFill>
                <a:latin typeface="Comic Sans MS" panose="030F0702030302020204" pitchFamily="66" charset="0"/>
              </a:rPr>
              <a:t>lto </a:t>
            </a:r>
            <a:r>
              <a:rPr lang="es-ES" sz="3600" b="1" dirty="0">
                <a:solidFill>
                  <a:schemeClr val="bg1"/>
                </a:solidFill>
                <a:latin typeface="Comic Sans MS" panose="030F0702030302020204" pitchFamily="66" charset="0"/>
              </a:rPr>
              <a:t>G</a:t>
            </a:r>
            <a:r>
              <a:rPr lang="es-ES" sz="3600" b="1" dirty="0" smtClean="0">
                <a:solidFill>
                  <a:schemeClr val="bg1"/>
                </a:solidFill>
                <a:latin typeface="Comic Sans MS" panose="030F0702030302020204" pitchFamily="66" charset="0"/>
              </a:rPr>
              <a:t>rado, HER2+ y Triple Negativo) con Tamaño </a:t>
            </a:r>
            <a:r>
              <a:rPr lang="es-ES" sz="3600" b="1" u="sng" dirty="0" smtClean="0">
                <a:solidFill>
                  <a:schemeClr val="bg1"/>
                </a:solidFill>
                <a:latin typeface="Comic Sans MS" panose="030F0702030302020204" pitchFamily="66" charset="0"/>
              </a:rPr>
              <a:t>&gt;</a:t>
            </a:r>
            <a:r>
              <a:rPr lang="es-ES" sz="3600" b="1" dirty="0" smtClean="0">
                <a:solidFill>
                  <a:schemeClr val="bg1"/>
                </a:solidFill>
                <a:latin typeface="Comic Sans MS" panose="030F0702030302020204" pitchFamily="66" charset="0"/>
              </a:rPr>
              <a:t>2 cm con o sin afectación ganglionar.</a:t>
            </a:r>
          </a:p>
          <a:p>
            <a:pPr marL="914400" lvl="2" indent="0">
              <a:lnSpc>
                <a:spcPct val="90000"/>
              </a:lnSpc>
              <a:buNone/>
            </a:pPr>
            <a:endParaRPr lang="es-ES" sz="2400" b="1" dirty="0">
              <a:solidFill>
                <a:schemeClr val="bg1"/>
              </a:solidFill>
              <a:latin typeface="Comic Sans MS" panose="030F0702030302020204" pitchFamily="66" charset="0"/>
            </a:endParaRPr>
          </a:p>
          <a:p>
            <a:pPr lvl="1">
              <a:lnSpc>
                <a:spcPct val="90000"/>
              </a:lnSpc>
            </a:pPr>
            <a:r>
              <a:rPr lang="es-ES" sz="4000" b="1" dirty="0" smtClean="0">
                <a:solidFill>
                  <a:srgbClr val="FFC000"/>
                </a:solidFill>
                <a:latin typeface="Comic Sans MS" panose="030F0702030302020204" pitchFamily="66" charset="0"/>
              </a:rPr>
              <a:t> Tratamiento Adyuvante:</a:t>
            </a:r>
          </a:p>
          <a:p>
            <a:pPr lvl="2">
              <a:lnSpc>
                <a:spcPct val="90000"/>
              </a:lnSpc>
            </a:pPr>
            <a:r>
              <a:rPr lang="es-ES" sz="3600" b="1" dirty="0" smtClean="0">
                <a:solidFill>
                  <a:schemeClr val="bg1"/>
                </a:solidFill>
                <a:latin typeface="Comic Sans MS" panose="030F0702030302020204" pitchFamily="66" charset="0"/>
              </a:rPr>
              <a:t>Resto de los tumores.</a:t>
            </a:r>
            <a:endParaRPr lang="es-ES" sz="36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0654293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3861048"/>
            <a:ext cx="7772400" cy="1362075"/>
          </a:xfrm>
        </p:spPr>
        <p:txBody>
          <a:bodyPr/>
          <a:lstStyle/>
          <a:p>
            <a:pPr algn="ctr"/>
            <a:r>
              <a:rPr lang="es-ES" dirty="0" smtClean="0">
                <a:solidFill>
                  <a:schemeClr val="bg1"/>
                </a:solidFill>
                <a:latin typeface="Comic Sans MS" panose="030F0702030302020204" pitchFamily="66" charset="0"/>
              </a:rPr>
              <a:t>OBJETIVO: la curación</a:t>
            </a:r>
            <a:br>
              <a:rPr lang="es-ES" dirty="0" smtClean="0">
                <a:solidFill>
                  <a:schemeClr val="bg1"/>
                </a:solidFill>
                <a:latin typeface="Comic Sans MS" panose="030F0702030302020204" pitchFamily="66" charset="0"/>
              </a:rPr>
            </a:br>
            <a:r>
              <a:rPr lang="es-ES" dirty="0" smtClean="0">
                <a:solidFill>
                  <a:schemeClr val="bg1"/>
                </a:solidFill>
                <a:latin typeface="Comic Sans MS" panose="030F0702030302020204" pitchFamily="66" charset="0"/>
              </a:rPr>
              <a:t/>
            </a:r>
            <a:br>
              <a:rPr lang="es-ES" dirty="0" smtClean="0">
                <a:solidFill>
                  <a:schemeClr val="bg1"/>
                </a:solidFill>
                <a:latin typeface="Comic Sans MS" panose="030F0702030302020204" pitchFamily="66" charset="0"/>
              </a:rPr>
            </a:br>
            <a:r>
              <a:rPr lang="es-ES" sz="4400" dirty="0" smtClean="0">
                <a:solidFill>
                  <a:schemeClr val="bg1"/>
                </a:solidFill>
                <a:latin typeface="Comic Sans MS" panose="030F0702030302020204" pitchFamily="66" charset="0"/>
              </a:rPr>
              <a:t>Tumores con RRHH+</a:t>
            </a:r>
            <a:endParaRPr lang="es-ES" sz="4400" dirty="0">
              <a:solidFill>
                <a:schemeClr val="bg1"/>
              </a:solidFill>
              <a:latin typeface="Comic Sans MS" panose="030F0702030302020204" pitchFamily="66" charset="0"/>
            </a:endParaRPr>
          </a:p>
        </p:txBody>
      </p:sp>
      <p:sp>
        <p:nvSpPr>
          <p:cNvPr id="3" name="2 Marcador de texto"/>
          <p:cNvSpPr>
            <a:spLocks noGrp="1"/>
          </p:cNvSpPr>
          <p:nvPr>
            <p:ph type="body" idx="1"/>
          </p:nvPr>
        </p:nvSpPr>
        <p:spPr>
          <a:xfrm>
            <a:off x="722313" y="1916832"/>
            <a:ext cx="7772400" cy="1500187"/>
          </a:xfrm>
        </p:spPr>
        <p:txBody>
          <a:bodyPr/>
          <a:lstStyle/>
          <a:p>
            <a:pPr algn="ctr"/>
            <a:r>
              <a:rPr lang="es-ES" sz="5400" b="1" dirty="0" smtClean="0">
                <a:solidFill>
                  <a:srgbClr val="FFC000"/>
                </a:solidFill>
                <a:latin typeface="Comic Sans MS" panose="030F0702030302020204" pitchFamily="66" charset="0"/>
              </a:rPr>
              <a:t>Hormonoterapia Adyuvante</a:t>
            </a:r>
            <a:endParaRPr lang="es-ES" sz="54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380088433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363272" cy="1143000"/>
          </a:xfrm>
        </p:spPr>
        <p:txBody>
          <a:bodyPr/>
          <a:lstStyle/>
          <a:p>
            <a:r>
              <a:rPr lang="es-ES" sz="4800" b="1" dirty="0" smtClean="0">
                <a:solidFill>
                  <a:srgbClr val="FFC000"/>
                </a:solidFill>
                <a:latin typeface="Comic Sans MS" panose="030F0702030302020204" pitchFamily="66" charset="0"/>
              </a:rPr>
              <a:t>Hormonoterapia Adyuvante</a:t>
            </a:r>
            <a:endParaRPr lang="es-ES" sz="4800" b="1" dirty="0">
              <a:solidFill>
                <a:srgbClr val="FFC000"/>
              </a:solidFill>
              <a:latin typeface="Comic Sans MS" panose="030F0702030302020204" pitchFamily="66" charset="0"/>
            </a:endParaRPr>
          </a:p>
        </p:txBody>
      </p:sp>
      <p:pic>
        <p:nvPicPr>
          <p:cNvPr id="1741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5000" contrast="35000"/>
                    </a14:imgEffect>
                  </a14:imgLayer>
                </a14:imgProps>
              </a:ext>
              <a:ext uri="{28A0092B-C50C-407E-A947-70E740481C1C}">
                <a14:useLocalDpi xmlns:a14="http://schemas.microsoft.com/office/drawing/2010/main" val="0"/>
              </a:ext>
            </a:extLst>
          </a:blip>
          <a:srcRect/>
          <a:stretch>
            <a:fillRect/>
          </a:stretch>
        </p:blipFill>
        <p:spPr bwMode="auto">
          <a:xfrm>
            <a:off x="179512" y="1196752"/>
            <a:ext cx="878497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267744" y="6351711"/>
            <a:ext cx="5040560" cy="584775"/>
          </a:xfrm>
          <a:prstGeom prst="rect">
            <a:avLst/>
          </a:prstGeom>
          <a:noFill/>
        </p:spPr>
        <p:txBody>
          <a:bodyPr wrap="square" rtlCol="0">
            <a:spAutoFit/>
          </a:bodyPr>
          <a:lstStyle/>
          <a:p>
            <a:r>
              <a:rPr lang="es-ES" sz="3200" b="1" dirty="0" smtClean="0">
                <a:solidFill>
                  <a:schemeClr val="bg1"/>
                </a:solidFill>
              </a:rPr>
              <a:t>EBCTCG. </a:t>
            </a:r>
            <a:r>
              <a:rPr lang="es-ES" sz="3200" b="1" dirty="0" err="1" smtClean="0">
                <a:solidFill>
                  <a:schemeClr val="bg1"/>
                </a:solidFill>
              </a:rPr>
              <a:t>Lancet</a:t>
            </a:r>
            <a:r>
              <a:rPr lang="es-ES" sz="3200" b="1" dirty="0" smtClean="0">
                <a:solidFill>
                  <a:schemeClr val="bg1"/>
                </a:solidFill>
              </a:rPr>
              <a:t> 2011</a:t>
            </a:r>
            <a:endParaRPr lang="es-ES" sz="3200" b="1" dirty="0">
              <a:solidFill>
                <a:schemeClr val="bg1"/>
              </a:solidFill>
            </a:endParaRPr>
          </a:p>
        </p:txBody>
      </p:sp>
    </p:spTree>
    <p:extLst>
      <p:ext uri="{BB962C8B-B14F-4D97-AF65-F5344CB8AC3E}">
        <p14:creationId xmlns:p14="http://schemas.microsoft.com/office/powerpoint/2010/main" val="114162836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800" b="1" dirty="0" smtClean="0">
                <a:solidFill>
                  <a:srgbClr val="FFCC00"/>
                </a:solidFill>
                <a:latin typeface="Comic Sans MS" panose="030F0702030302020204" pitchFamily="66" charset="0"/>
              </a:rPr>
              <a:t>Hormonoterapia Adyuvante </a:t>
            </a:r>
            <a:r>
              <a:rPr lang="es-ES" sz="4000" b="1" dirty="0" smtClean="0">
                <a:solidFill>
                  <a:srgbClr val="FFCC00"/>
                </a:solidFill>
              </a:rPr>
              <a:t/>
            </a:r>
            <a:br>
              <a:rPr lang="es-ES" sz="4000" b="1" dirty="0" smtClean="0">
                <a:solidFill>
                  <a:srgbClr val="FFCC00"/>
                </a:solidFill>
              </a:rPr>
            </a:br>
            <a:endParaRPr lang="es-ES" sz="4000" b="1" dirty="0">
              <a:solidFill>
                <a:srgbClr val="FFCC00"/>
              </a:solidFill>
            </a:endParaRPr>
          </a:p>
        </p:txBody>
      </p:sp>
      <p:sp>
        <p:nvSpPr>
          <p:cNvPr id="4" name="3 Marcador de contenido"/>
          <p:cNvSpPr>
            <a:spLocks noGrp="1"/>
          </p:cNvSpPr>
          <p:nvPr>
            <p:ph idx="1"/>
          </p:nvPr>
        </p:nvSpPr>
        <p:spPr>
          <a:xfrm>
            <a:off x="107504" y="1340768"/>
            <a:ext cx="9289032" cy="4785395"/>
          </a:xfrm>
        </p:spPr>
        <p:txBody>
          <a:bodyPr/>
          <a:lstStyle/>
          <a:p>
            <a:r>
              <a:rPr lang="es-ES" sz="3600" b="1" dirty="0" smtClean="0">
                <a:solidFill>
                  <a:schemeClr val="bg1"/>
                </a:solidFill>
                <a:latin typeface="Comic Sans MS" panose="030F0702030302020204" pitchFamily="66" charset="0"/>
              </a:rPr>
              <a:t>La Hormonoterapia Adyuvante en Cáncer de Mama Precoz con Receptores Hormonales </a:t>
            </a:r>
            <a:r>
              <a:rPr lang="es-ES" sz="3600" b="1" dirty="0">
                <a:solidFill>
                  <a:schemeClr val="bg1"/>
                </a:solidFill>
                <a:latin typeface="Comic Sans MS" panose="030F0702030302020204" pitchFamily="66" charset="0"/>
              </a:rPr>
              <a:t>P</a:t>
            </a:r>
            <a:r>
              <a:rPr lang="es-ES" sz="3600" b="1" dirty="0" smtClean="0">
                <a:solidFill>
                  <a:schemeClr val="bg1"/>
                </a:solidFill>
                <a:latin typeface="Comic Sans MS" panose="030F0702030302020204" pitchFamily="66" charset="0"/>
              </a:rPr>
              <a:t>ositivos:</a:t>
            </a:r>
          </a:p>
          <a:p>
            <a:pPr marL="0" indent="0">
              <a:buNone/>
            </a:pPr>
            <a:endParaRPr lang="es-ES" sz="3600" b="1" dirty="0" smtClean="0">
              <a:solidFill>
                <a:schemeClr val="bg1"/>
              </a:solidFill>
            </a:endParaRPr>
          </a:p>
          <a:p>
            <a:pPr lvl="1"/>
            <a:r>
              <a:rPr lang="es-ES" sz="3600" b="1" dirty="0" smtClean="0">
                <a:solidFill>
                  <a:srgbClr val="FFFF00"/>
                </a:solidFill>
                <a:latin typeface="Comic Sans MS" panose="030F0702030302020204" pitchFamily="66" charset="0"/>
              </a:rPr>
              <a:t>Reduce el Riesgo de Recaída.</a:t>
            </a:r>
          </a:p>
          <a:p>
            <a:pPr lvl="1"/>
            <a:r>
              <a:rPr lang="es-ES" sz="3600" b="1" dirty="0" smtClean="0">
                <a:solidFill>
                  <a:srgbClr val="FFFF00"/>
                </a:solidFill>
                <a:latin typeface="Comic Sans MS" panose="030F0702030302020204" pitchFamily="66" charset="0"/>
              </a:rPr>
              <a:t>Aumenta la Tasa de Curación.</a:t>
            </a:r>
          </a:p>
          <a:p>
            <a:pPr lvl="1"/>
            <a:r>
              <a:rPr lang="es-ES_tradnl" sz="3600" b="1" dirty="0" smtClean="0">
                <a:solidFill>
                  <a:srgbClr val="FFFF00"/>
                </a:solidFill>
                <a:latin typeface="Comic Sans MS" panose="030F0702030302020204" pitchFamily="66" charset="0"/>
              </a:rPr>
              <a:t>Efecto adicional a la Quimioterapia.</a:t>
            </a:r>
            <a:endParaRPr lang="es-ES" sz="3600" b="1" dirty="0" smtClean="0">
              <a:solidFill>
                <a:srgbClr val="FFFF00"/>
              </a:solidFill>
              <a:latin typeface="Comic Sans MS" panose="030F0702030302020204" pitchFamily="66" charset="0"/>
            </a:endParaRPr>
          </a:p>
          <a:p>
            <a:pPr lvl="1"/>
            <a:endParaRPr lang="es-ES" sz="3600" b="1" dirty="0">
              <a:solidFill>
                <a:srgbClr val="FFFF00"/>
              </a:solidFill>
            </a:endParaRPr>
          </a:p>
        </p:txBody>
      </p:sp>
    </p:spTree>
    <p:extLst>
      <p:ext uri="{BB962C8B-B14F-4D97-AF65-F5344CB8AC3E}">
        <p14:creationId xmlns:p14="http://schemas.microsoft.com/office/powerpoint/2010/main" val="1226423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52936"/>
            <a:ext cx="8027169" cy="1362075"/>
          </a:xfrm>
        </p:spPr>
        <p:txBody>
          <a:bodyPr/>
          <a:lstStyle/>
          <a:p>
            <a:r>
              <a:rPr lang="es-ES" dirty="0">
                <a:solidFill>
                  <a:schemeClr val="bg1"/>
                </a:solidFill>
                <a:latin typeface="Comic Sans MS" panose="030F0702030302020204" pitchFamily="66" charset="0"/>
              </a:rPr>
              <a:t>-</a:t>
            </a:r>
            <a:r>
              <a:rPr lang="es-ES" sz="3200" dirty="0" smtClean="0">
                <a:solidFill>
                  <a:schemeClr val="bg1"/>
                </a:solidFill>
                <a:latin typeface="Comic Sans MS" panose="030F0702030302020204" pitchFamily="66" charset="0"/>
              </a:rPr>
              <a:t>Tras Cirugía conservadora.</a:t>
            </a:r>
            <a:br>
              <a:rPr lang="es-ES" sz="3200" dirty="0" smtClean="0">
                <a:solidFill>
                  <a:schemeClr val="bg1"/>
                </a:solidFill>
                <a:latin typeface="Comic Sans MS" panose="030F0702030302020204" pitchFamily="66" charset="0"/>
              </a:rPr>
            </a:br>
            <a:r>
              <a:rPr lang="es-ES" sz="3200" dirty="0">
                <a:solidFill>
                  <a:schemeClr val="bg1"/>
                </a:solidFill>
                <a:latin typeface="Comic Sans MS" panose="030F0702030302020204" pitchFamily="66" charset="0"/>
              </a:rPr>
              <a:t/>
            </a:r>
            <a:br>
              <a:rPr lang="es-ES" sz="3200" dirty="0">
                <a:solidFill>
                  <a:schemeClr val="bg1"/>
                </a:solidFill>
                <a:latin typeface="Comic Sans MS" panose="030F0702030302020204" pitchFamily="66" charset="0"/>
              </a:rPr>
            </a:br>
            <a:r>
              <a:rPr lang="es-ES" sz="3200" dirty="0" smtClean="0">
                <a:solidFill>
                  <a:schemeClr val="bg1"/>
                </a:solidFill>
                <a:latin typeface="Comic Sans MS" panose="030F0702030302020204" pitchFamily="66" charset="0"/>
              </a:rPr>
              <a:t>- Tras Mastectomía:</a:t>
            </a:r>
            <a:br>
              <a:rPr lang="es-ES" sz="3200" dirty="0" smtClean="0">
                <a:solidFill>
                  <a:schemeClr val="bg1"/>
                </a:solidFill>
                <a:latin typeface="Comic Sans MS" panose="030F0702030302020204" pitchFamily="66" charset="0"/>
              </a:rPr>
            </a:br>
            <a:r>
              <a:rPr lang="es-ES" sz="3200" dirty="0">
                <a:solidFill>
                  <a:schemeClr val="bg1"/>
                </a:solidFill>
                <a:latin typeface="Comic Sans MS" panose="030F0702030302020204" pitchFamily="66" charset="0"/>
              </a:rPr>
              <a:t>	</a:t>
            </a:r>
            <a:r>
              <a:rPr lang="es-ES" sz="3200" dirty="0" smtClean="0">
                <a:solidFill>
                  <a:schemeClr val="bg1"/>
                </a:solidFill>
                <a:latin typeface="Comic Sans MS" panose="030F0702030302020204" pitchFamily="66" charset="0"/>
              </a:rPr>
              <a:t>- Tumor &gt; 5 cm.</a:t>
            </a:r>
            <a:br>
              <a:rPr lang="es-ES" sz="3200" dirty="0" smtClean="0">
                <a:solidFill>
                  <a:schemeClr val="bg1"/>
                </a:solidFill>
                <a:latin typeface="Comic Sans MS" panose="030F0702030302020204" pitchFamily="66" charset="0"/>
              </a:rPr>
            </a:br>
            <a:r>
              <a:rPr lang="es-ES" sz="3200" dirty="0">
                <a:solidFill>
                  <a:schemeClr val="bg1"/>
                </a:solidFill>
                <a:latin typeface="Comic Sans MS" panose="030F0702030302020204" pitchFamily="66" charset="0"/>
              </a:rPr>
              <a:t>	</a:t>
            </a:r>
            <a:r>
              <a:rPr lang="es-ES" sz="3200" dirty="0" smtClean="0">
                <a:solidFill>
                  <a:schemeClr val="bg1"/>
                </a:solidFill>
                <a:latin typeface="Comic Sans MS" panose="030F0702030302020204" pitchFamily="66" charset="0"/>
              </a:rPr>
              <a:t>- Afectación ganglionar.</a:t>
            </a:r>
            <a:endParaRPr lang="es-ES" sz="3200" dirty="0">
              <a:solidFill>
                <a:schemeClr val="bg1"/>
              </a:solidFill>
              <a:latin typeface="Comic Sans MS" panose="030F0702030302020204" pitchFamily="66" charset="0"/>
            </a:endParaRPr>
          </a:p>
        </p:txBody>
      </p:sp>
      <p:sp>
        <p:nvSpPr>
          <p:cNvPr id="3" name="2 Marcador de texto"/>
          <p:cNvSpPr>
            <a:spLocks noGrp="1"/>
          </p:cNvSpPr>
          <p:nvPr>
            <p:ph type="body" idx="1"/>
          </p:nvPr>
        </p:nvSpPr>
        <p:spPr>
          <a:xfrm>
            <a:off x="467544" y="836712"/>
            <a:ext cx="8027169" cy="1500187"/>
          </a:xfrm>
        </p:spPr>
        <p:txBody>
          <a:bodyPr/>
          <a:lstStyle/>
          <a:p>
            <a:pPr algn="ctr"/>
            <a:r>
              <a:rPr lang="es-ES" sz="5400" b="1" dirty="0" smtClean="0">
                <a:solidFill>
                  <a:srgbClr val="FFC000"/>
                </a:solidFill>
                <a:latin typeface="Comic Sans MS" panose="030F0702030302020204" pitchFamily="66" charset="0"/>
              </a:rPr>
              <a:t>Radioterapia Adyuvante</a:t>
            </a:r>
            <a:endParaRPr lang="es-ES" sz="54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42773678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44624"/>
            <a:ext cx="9143999" cy="1143000"/>
          </a:xfrm>
        </p:spPr>
        <p:txBody>
          <a:bodyPr/>
          <a:lstStyle/>
          <a:p>
            <a:r>
              <a:rPr lang="es-ES" sz="4000" b="1" dirty="0" smtClean="0">
                <a:solidFill>
                  <a:srgbClr val="FFC000"/>
                </a:solidFill>
                <a:latin typeface="Comic Sans MS" panose="030F0702030302020204" pitchFamily="66" charset="0"/>
              </a:rPr>
              <a:t>Radioterapia tras la </a:t>
            </a:r>
            <a:r>
              <a:rPr lang="es-ES" sz="4000" b="1" dirty="0">
                <a:solidFill>
                  <a:srgbClr val="FFC000"/>
                </a:solidFill>
                <a:latin typeface="Comic Sans MS" panose="030F0702030302020204" pitchFamily="66" charset="0"/>
              </a:rPr>
              <a:t>C</a:t>
            </a:r>
            <a:r>
              <a:rPr lang="es-ES" sz="4000" b="1" dirty="0" smtClean="0">
                <a:solidFill>
                  <a:srgbClr val="FFC000"/>
                </a:solidFill>
                <a:latin typeface="Comic Sans MS" panose="030F0702030302020204" pitchFamily="66" charset="0"/>
              </a:rPr>
              <a:t>irugía Conservadora de Mama</a:t>
            </a:r>
            <a:endParaRPr lang="es-ES" sz="4000" b="1" dirty="0">
              <a:solidFill>
                <a:srgbClr val="FFC000"/>
              </a:solidFill>
              <a:latin typeface="Comic Sans MS" panose="030F0702030302020204" pitchFamily="66"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5000" contrast="35000"/>
                    </a14:imgEffect>
                  </a14:imgLayer>
                </a14:imgProps>
              </a:ext>
              <a:ext uri="{28A0092B-C50C-407E-A947-70E740481C1C}">
                <a14:useLocalDpi xmlns:a14="http://schemas.microsoft.com/office/drawing/2010/main" val="0"/>
              </a:ext>
            </a:extLst>
          </a:blip>
          <a:srcRect/>
          <a:stretch>
            <a:fillRect/>
          </a:stretch>
        </p:blipFill>
        <p:spPr bwMode="auto">
          <a:xfrm>
            <a:off x="1" y="1196752"/>
            <a:ext cx="91440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843808" y="6351711"/>
            <a:ext cx="3528392" cy="461665"/>
          </a:xfrm>
          <a:prstGeom prst="rect">
            <a:avLst/>
          </a:prstGeom>
          <a:solidFill>
            <a:srgbClr val="000000"/>
          </a:solidFill>
        </p:spPr>
        <p:txBody>
          <a:bodyPr wrap="square" rtlCol="0">
            <a:spAutoFit/>
          </a:bodyPr>
          <a:lstStyle/>
          <a:p>
            <a:r>
              <a:rPr lang="es-ES" sz="2400" b="1" dirty="0" smtClean="0">
                <a:solidFill>
                  <a:srgbClr val="FFFFFF"/>
                </a:solidFill>
              </a:rPr>
              <a:t>EBCTCG. </a:t>
            </a:r>
            <a:r>
              <a:rPr lang="es-ES" sz="2400" b="1" dirty="0" err="1" smtClean="0">
                <a:solidFill>
                  <a:srgbClr val="FFFFFF"/>
                </a:solidFill>
              </a:rPr>
              <a:t>Lancet</a:t>
            </a:r>
            <a:r>
              <a:rPr lang="es-ES" sz="2400" b="1" dirty="0" smtClean="0">
                <a:solidFill>
                  <a:srgbClr val="FFFFFF"/>
                </a:solidFill>
              </a:rPr>
              <a:t> 2011</a:t>
            </a:r>
            <a:endParaRPr lang="es-ES" sz="2400" b="1" dirty="0">
              <a:solidFill>
                <a:srgbClr val="FFFFFF"/>
              </a:solidFill>
            </a:endParaRPr>
          </a:p>
        </p:txBody>
      </p:sp>
    </p:spTree>
    <p:extLst>
      <p:ext uri="{BB962C8B-B14F-4D97-AF65-F5344CB8AC3E}">
        <p14:creationId xmlns:p14="http://schemas.microsoft.com/office/powerpoint/2010/main" val="112635941"/>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435280" cy="1143000"/>
          </a:xfrm>
        </p:spPr>
        <p:txBody>
          <a:bodyPr/>
          <a:lstStyle/>
          <a:p>
            <a:r>
              <a:rPr lang="es-ES" sz="4000" b="1" dirty="0">
                <a:solidFill>
                  <a:srgbClr val="FFC000"/>
                </a:solidFill>
                <a:latin typeface="Comic Sans MS" panose="030F0702030302020204" pitchFamily="66" charset="0"/>
              </a:rPr>
              <a:t>Radioterapia </a:t>
            </a:r>
            <a:r>
              <a:rPr lang="es-ES" sz="4000" b="1" dirty="0" smtClean="0">
                <a:solidFill>
                  <a:srgbClr val="FFC000"/>
                </a:solidFill>
                <a:latin typeface="Comic Sans MS" panose="030F0702030302020204" pitchFamily="66" charset="0"/>
              </a:rPr>
              <a:t>tras Mastectomía</a:t>
            </a:r>
            <a:endParaRPr lang="es-ES" sz="4000" b="1" dirty="0">
              <a:solidFill>
                <a:srgbClr val="FFC000"/>
              </a:solidFill>
              <a:latin typeface="Comic Sans MS" panose="030F0702030302020204" pitchFamily="66" charset="0"/>
            </a:endParaRPr>
          </a:p>
        </p:txBody>
      </p:sp>
      <p:pic>
        <p:nvPicPr>
          <p:cNvPr id="3076"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4000" contrast="35000"/>
                    </a14:imgEffect>
                  </a14:imgLayer>
                </a14:imgProps>
              </a:ext>
              <a:ext uri="{28A0092B-C50C-407E-A947-70E740481C1C}">
                <a14:useLocalDpi xmlns:a14="http://schemas.microsoft.com/office/drawing/2010/main" val="0"/>
              </a:ext>
            </a:extLst>
          </a:blip>
          <a:srcRect/>
          <a:stretch>
            <a:fillRect/>
          </a:stretch>
        </p:blipFill>
        <p:spPr bwMode="auto">
          <a:xfrm>
            <a:off x="26846" y="836712"/>
            <a:ext cx="9117154"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987824" y="6453336"/>
            <a:ext cx="2952328" cy="400110"/>
          </a:xfrm>
          <a:prstGeom prst="rect">
            <a:avLst/>
          </a:prstGeom>
          <a:solidFill>
            <a:schemeClr val="tx1"/>
          </a:solidFill>
        </p:spPr>
        <p:txBody>
          <a:bodyPr wrap="square" rtlCol="0">
            <a:spAutoFit/>
          </a:bodyPr>
          <a:lstStyle/>
          <a:p>
            <a:r>
              <a:rPr lang="es-ES" sz="2000" b="1" dirty="0" smtClean="0">
                <a:solidFill>
                  <a:srgbClr val="FFFFFF"/>
                </a:solidFill>
              </a:rPr>
              <a:t>EBCTCG. </a:t>
            </a:r>
            <a:r>
              <a:rPr lang="es-ES" sz="2000" b="1" dirty="0" err="1" smtClean="0">
                <a:solidFill>
                  <a:srgbClr val="FFFFFF"/>
                </a:solidFill>
              </a:rPr>
              <a:t>Lancet</a:t>
            </a:r>
            <a:r>
              <a:rPr lang="es-ES" sz="2000" b="1" dirty="0" smtClean="0">
                <a:solidFill>
                  <a:srgbClr val="FFFFFF"/>
                </a:solidFill>
              </a:rPr>
              <a:t> 2005.</a:t>
            </a:r>
            <a:endParaRPr lang="es-ES" sz="2000" b="1" dirty="0">
              <a:solidFill>
                <a:srgbClr val="FFFFFF"/>
              </a:solidFill>
            </a:endParaRPr>
          </a:p>
        </p:txBody>
      </p:sp>
    </p:spTree>
    <p:extLst>
      <p:ext uri="{BB962C8B-B14F-4D97-AF65-F5344CB8AC3E}">
        <p14:creationId xmlns:p14="http://schemas.microsoft.com/office/powerpoint/2010/main" val="760334766"/>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5800" y="2852936"/>
            <a:ext cx="8134672" cy="1143000"/>
          </a:xfrm>
        </p:spPr>
        <p:txBody>
          <a:bodyPr/>
          <a:lstStyle/>
          <a:p>
            <a:r>
              <a:rPr lang="es-ES" sz="4800" b="1" dirty="0" smtClean="0">
                <a:solidFill>
                  <a:srgbClr val="FFC000"/>
                </a:solidFill>
                <a:latin typeface="Comic Sans MS" panose="030F0702030302020204" pitchFamily="66" charset="0"/>
              </a:rPr>
              <a:t>Cáncer de Mama Precoz con RRHH+ y HER2-</a:t>
            </a:r>
            <a:br>
              <a:rPr lang="es-ES" sz="4800" b="1" dirty="0" smtClean="0">
                <a:solidFill>
                  <a:srgbClr val="FFC000"/>
                </a:solidFill>
                <a:latin typeface="Comic Sans MS" panose="030F0702030302020204" pitchFamily="66" charset="0"/>
              </a:rPr>
            </a:br>
            <a:endParaRPr lang="es-ES" sz="48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43309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7504" y="274638"/>
            <a:ext cx="8928992" cy="1143000"/>
          </a:xfrm>
        </p:spPr>
        <p:txBody>
          <a:bodyPr/>
          <a:lstStyle/>
          <a:p>
            <a:r>
              <a:rPr lang="es-ES_tradnl" sz="4000" b="1" dirty="0" smtClean="0">
                <a:solidFill>
                  <a:schemeClr val="bg1"/>
                </a:solidFill>
                <a:latin typeface="Comic Sans MS" panose="030F0702030302020204" pitchFamily="66" charset="0"/>
              </a:rPr>
              <a:t>Cáncer de Mama RRHH+ y HER2-</a:t>
            </a:r>
            <a:br>
              <a:rPr lang="es-ES_tradnl" sz="4000" b="1" dirty="0" smtClean="0">
                <a:solidFill>
                  <a:schemeClr val="bg1"/>
                </a:solidFill>
                <a:latin typeface="Comic Sans MS" panose="030F0702030302020204" pitchFamily="66" charset="0"/>
              </a:rPr>
            </a:br>
            <a:r>
              <a:rPr lang="es-ES_tradnl" sz="4000" b="1" dirty="0" smtClean="0">
                <a:solidFill>
                  <a:schemeClr val="bg1"/>
                </a:solidFill>
                <a:latin typeface="Comic Sans MS" panose="030F0702030302020204" pitchFamily="66" charset="0"/>
              </a:rPr>
              <a:t>(~70%)</a:t>
            </a:r>
            <a:endParaRPr lang="es-ES" sz="4000" b="1" dirty="0">
              <a:solidFill>
                <a:schemeClr val="bg1"/>
              </a:solidFill>
              <a:latin typeface="Comic Sans MS" panose="030F0702030302020204" pitchFamily="66" charset="0"/>
            </a:endParaRPr>
          </a:p>
        </p:txBody>
      </p:sp>
      <p:sp>
        <p:nvSpPr>
          <p:cNvPr id="5" name="4 Elipse"/>
          <p:cNvSpPr/>
          <p:nvPr/>
        </p:nvSpPr>
        <p:spPr>
          <a:xfrm>
            <a:off x="971600" y="1623848"/>
            <a:ext cx="7128792" cy="4541456"/>
          </a:xfrm>
          <a:prstGeom prst="ellipse">
            <a:avLst/>
          </a:prstGeom>
          <a:solidFill>
            <a:srgbClr val="FFF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sp>
        <p:nvSpPr>
          <p:cNvPr id="6" name="5 Elipse"/>
          <p:cNvSpPr/>
          <p:nvPr/>
        </p:nvSpPr>
        <p:spPr>
          <a:xfrm>
            <a:off x="2239714" y="2081049"/>
            <a:ext cx="4618286" cy="3283674"/>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7" name="6 Rectángulo"/>
          <p:cNvSpPr/>
          <p:nvPr/>
        </p:nvSpPr>
        <p:spPr>
          <a:xfrm>
            <a:off x="3491880" y="3212976"/>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9" name="8 Rectángulo"/>
          <p:cNvSpPr/>
          <p:nvPr/>
        </p:nvSpPr>
        <p:spPr>
          <a:xfrm>
            <a:off x="4572000" y="3212976"/>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RP</a:t>
            </a:r>
            <a:endParaRPr lang="es-ES" sz="2800" b="1" dirty="0">
              <a:solidFill>
                <a:srgbClr val="000000"/>
              </a:solidFill>
            </a:endParaRPr>
          </a:p>
        </p:txBody>
      </p:sp>
      <p:sp>
        <p:nvSpPr>
          <p:cNvPr id="10" name="9 CuadroTexto"/>
          <p:cNvSpPr txBox="1"/>
          <p:nvPr/>
        </p:nvSpPr>
        <p:spPr>
          <a:xfrm>
            <a:off x="3563889" y="3861266"/>
            <a:ext cx="2304256" cy="646331"/>
          </a:xfrm>
          <a:prstGeom prst="rect">
            <a:avLst/>
          </a:prstGeom>
          <a:noFill/>
        </p:spPr>
        <p:txBody>
          <a:bodyPr wrap="square" rtlCol="0">
            <a:spAutoFit/>
          </a:bodyPr>
          <a:lstStyle/>
          <a:p>
            <a:pPr algn="ctr"/>
            <a:r>
              <a:rPr lang="es-ES_tradnl" sz="3600" b="1" dirty="0" smtClean="0">
                <a:solidFill>
                  <a:srgbClr val="FFC000"/>
                </a:solidFill>
              </a:rPr>
              <a:t>Núcleo</a:t>
            </a:r>
          </a:p>
        </p:txBody>
      </p:sp>
      <p:sp>
        <p:nvSpPr>
          <p:cNvPr id="12" name="11 CuadroTexto"/>
          <p:cNvSpPr txBox="1"/>
          <p:nvPr/>
        </p:nvSpPr>
        <p:spPr>
          <a:xfrm>
            <a:off x="3347866" y="5364723"/>
            <a:ext cx="3096344" cy="584775"/>
          </a:xfrm>
          <a:prstGeom prst="rect">
            <a:avLst/>
          </a:prstGeom>
          <a:noFill/>
        </p:spPr>
        <p:txBody>
          <a:bodyPr wrap="square" rtlCol="0">
            <a:spAutoFit/>
          </a:bodyPr>
          <a:lstStyle/>
          <a:p>
            <a:pPr algn="ctr"/>
            <a:r>
              <a:rPr lang="es-ES_tradnl" sz="3200" b="1" dirty="0" smtClean="0">
                <a:solidFill>
                  <a:srgbClr val="000000"/>
                </a:solidFill>
              </a:rPr>
              <a:t>CITOPLASMA</a:t>
            </a:r>
            <a:endParaRPr lang="es-ES" sz="3200" b="1" dirty="0">
              <a:solidFill>
                <a:srgbClr val="000000"/>
              </a:solidFill>
            </a:endParaRPr>
          </a:p>
        </p:txBody>
      </p:sp>
      <p:sp>
        <p:nvSpPr>
          <p:cNvPr id="13" name="12 Rectángulo"/>
          <p:cNvSpPr/>
          <p:nvPr/>
        </p:nvSpPr>
        <p:spPr>
          <a:xfrm>
            <a:off x="3606180" y="2340586"/>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14" name="13 Rectángulo"/>
          <p:cNvSpPr/>
          <p:nvPr/>
        </p:nvSpPr>
        <p:spPr>
          <a:xfrm>
            <a:off x="3235676" y="4509120"/>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15" name="14 Rectángulo"/>
          <p:cNvSpPr/>
          <p:nvPr/>
        </p:nvSpPr>
        <p:spPr>
          <a:xfrm>
            <a:off x="5734590" y="3429000"/>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
        <p:nvSpPr>
          <p:cNvPr id="16" name="15 Rectángulo"/>
          <p:cNvSpPr/>
          <p:nvPr/>
        </p:nvSpPr>
        <p:spPr>
          <a:xfrm>
            <a:off x="4686300" y="2419416"/>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RP</a:t>
            </a:r>
            <a:endParaRPr lang="es-ES" sz="2800" b="1" dirty="0">
              <a:solidFill>
                <a:srgbClr val="000000"/>
              </a:solidFill>
            </a:endParaRPr>
          </a:p>
        </p:txBody>
      </p:sp>
      <p:sp>
        <p:nvSpPr>
          <p:cNvPr id="17" name="16 Rectángulo"/>
          <p:cNvSpPr/>
          <p:nvPr/>
        </p:nvSpPr>
        <p:spPr>
          <a:xfrm>
            <a:off x="2463294" y="3365376"/>
            <a:ext cx="864096"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RP</a:t>
            </a:r>
            <a:endParaRPr lang="es-ES" sz="2800" b="1" dirty="0">
              <a:solidFill>
                <a:srgbClr val="000000"/>
              </a:solidFill>
            </a:endParaRPr>
          </a:p>
        </p:txBody>
      </p:sp>
      <p:sp>
        <p:nvSpPr>
          <p:cNvPr id="27" name="26 Rectángulo"/>
          <p:cNvSpPr/>
          <p:nvPr/>
        </p:nvSpPr>
        <p:spPr>
          <a:xfrm>
            <a:off x="4572000" y="4437112"/>
            <a:ext cx="864096" cy="64807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RE</a:t>
            </a:r>
            <a:endParaRPr lang="es-ES" sz="2800" b="1" dirty="0">
              <a:solidFill>
                <a:srgbClr val="000000"/>
              </a:solidFill>
            </a:endParaRPr>
          </a:p>
        </p:txBody>
      </p:sp>
    </p:spTree>
    <p:extLst>
      <p:ext uri="{BB962C8B-B14F-4D97-AF65-F5344CB8AC3E}">
        <p14:creationId xmlns:p14="http://schemas.microsoft.com/office/powerpoint/2010/main" val="190734243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encrypted-tbn2.gstatic.com/images?q=tbn:ANd9GcTrhmJcFvrlqc6L_JFCYRNUntVZMcBKt-xSdbXJYRr8EkB9Jr3H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3206"/>
            <a:ext cx="4239552" cy="3600794"/>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http://elcancerdemamayyo.com/wp-content/uploads/2012/10/C%C3%A9lulas-de-un-tumor-cancero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816008"/>
            <a:ext cx="3600400" cy="2925360"/>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https://s1.hdstatic.net/gridfs/holadoctor/507db80eb93795346d000000_4_5-1350418908.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7149" t="7305" r="18379" b="6800"/>
          <a:stretch/>
        </p:blipFill>
        <p:spPr bwMode="auto">
          <a:xfrm>
            <a:off x="5076465" y="3816000"/>
            <a:ext cx="4067536" cy="2997376"/>
          </a:xfrm>
          <a:prstGeom prst="rect">
            <a:avLst/>
          </a:prstGeom>
          <a:noFill/>
          <a:extLst>
            <a:ext uri="{909E8E84-426E-40DD-AFC4-6F175D3DCCD1}">
              <a14:hiddenFill xmlns:a14="http://schemas.microsoft.com/office/drawing/2010/main">
                <a:solidFill>
                  <a:srgbClr val="FFFFFF"/>
                </a:solidFill>
              </a14:hiddenFill>
            </a:ext>
          </a:extLst>
        </p:spPr>
      </p:pic>
      <p:sp>
        <p:nvSpPr>
          <p:cNvPr id="9" name="8 Flecha derecha"/>
          <p:cNvSpPr/>
          <p:nvPr/>
        </p:nvSpPr>
        <p:spPr>
          <a:xfrm>
            <a:off x="3820376" y="5278688"/>
            <a:ext cx="1255680" cy="526576"/>
          </a:xfrm>
          <a:prstGeom prst="rightArrow">
            <a:avLst/>
          </a:prstGeom>
          <a:solidFill>
            <a:srgbClr val="FFFCF3"/>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 name="2 Conector recto de flecha"/>
          <p:cNvCxnSpPr/>
          <p:nvPr/>
        </p:nvCxnSpPr>
        <p:spPr>
          <a:xfrm flipH="1">
            <a:off x="2555776" y="2276872"/>
            <a:ext cx="936104" cy="1467128"/>
          </a:xfrm>
          <a:prstGeom prst="straightConnector1">
            <a:avLst/>
          </a:prstGeom>
          <a:ln w="76200">
            <a:solidFill>
              <a:srgbClr val="FFFCF3"/>
            </a:solidFill>
            <a:tailEnd type="arrow"/>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107504" y="1412776"/>
            <a:ext cx="3024336" cy="1446550"/>
          </a:xfrm>
          <a:prstGeom prst="rect">
            <a:avLst/>
          </a:prstGeom>
          <a:noFill/>
        </p:spPr>
        <p:txBody>
          <a:bodyPr wrap="square" rtlCol="0">
            <a:spAutoFit/>
          </a:bodyPr>
          <a:lstStyle/>
          <a:p>
            <a:pPr algn="ctr"/>
            <a:r>
              <a:rPr lang="es-ES" sz="4400" b="1" dirty="0" smtClean="0">
                <a:solidFill>
                  <a:schemeClr val="bg1"/>
                </a:solidFill>
                <a:latin typeface="Comic Sans MS" panose="030F0702030302020204" pitchFamily="66" charset="0"/>
              </a:rPr>
              <a:t>Anomalías génicas</a:t>
            </a:r>
            <a:endParaRPr lang="es-ES" sz="4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848774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53" presetClass="entr" presetSubtype="16" fill="hold" nodeType="withEffect">
                                  <p:stCondLst>
                                    <p:cond delay="0"/>
                                  </p:stCondLst>
                                  <p:childTnLst>
                                    <p:set>
                                      <p:cBhvr>
                                        <p:cTn id="13" dur="1" fill="hold">
                                          <p:stCondLst>
                                            <p:cond delay="0"/>
                                          </p:stCondLst>
                                        </p:cTn>
                                        <p:tgtEl>
                                          <p:spTgt spid="33800"/>
                                        </p:tgtEl>
                                        <p:attrNameLst>
                                          <p:attrName>style.visibility</p:attrName>
                                        </p:attrNameLst>
                                      </p:cBhvr>
                                      <p:to>
                                        <p:strVal val="visible"/>
                                      </p:to>
                                    </p:set>
                                    <p:anim calcmode="lin" valueType="num">
                                      <p:cBhvr>
                                        <p:cTn id="14" dur="500" fill="hold"/>
                                        <p:tgtEl>
                                          <p:spTgt spid="33800"/>
                                        </p:tgtEl>
                                        <p:attrNameLst>
                                          <p:attrName>ppt_w</p:attrName>
                                        </p:attrNameLst>
                                      </p:cBhvr>
                                      <p:tavLst>
                                        <p:tav tm="0">
                                          <p:val>
                                            <p:fltVal val="0"/>
                                          </p:val>
                                        </p:tav>
                                        <p:tav tm="100000">
                                          <p:val>
                                            <p:strVal val="#ppt_w"/>
                                          </p:val>
                                        </p:tav>
                                      </p:tavLst>
                                    </p:anim>
                                    <p:anim calcmode="lin" valueType="num">
                                      <p:cBhvr>
                                        <p:cTn id="15" dur="500" fill="hold"/>
                                        <p:tgtEl>
                                          <p:spTgt spid="33800"/>
                                        </p:tgtEl>
                                        <p:attrNameLst>
                                          <p:attrName>ppt_h</p:attrName>
                                        </p:attrNameLst>
                                      </p:cBhvr>
                                      <p:tavLst>
                                        <p:tav tm="0">
                                          <p:val>
                                            <p:fltVal val="0"/>
                                          </p:val>
                                        </p:tav>
                                        <p:tav tm="100000">
                                          <p:val>
                                            <p:strVal val="#ppt_h"/>
                                          </p:val>
                                        </p:tav>
                                      </p:tavLst>
                                    </p:anim>
                                    <p:animEffect transition="in" filter="fade">
                                      <p:cBhvr>
                                        <p:cTn id="16" dur="500"/>
                                        <p:tgtEl>
                                          <p:spTgt spid="3380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type="body" idx="4294967295"/>
          </p:nvPr>
        </p:nvSpPr>
        <p:spPr>
          <a:xfrm>
            <a:off x="251520" y="836712"/>
            <a:ext cx="8424936" cy="4608512"/>
          </a:xfrm>
          <a:solidFill>
            <a:schemeClr val="tx1"/>
          </a:solidFill>
        </p:spPr>
        <p:txBody>
          <a:bodyPr/>
          <a:lstStyle/>
          <a:p>
            <a:pPr marL="457200" lvl="1" indent="0">
              <a:lnSpc>
                <a:spcPct val="90000"/>
              </a:lnSpc>
              <a:buNone/>
            </a:pPr>
            <a:endParaRPr lang="es-ES" sz="3600" b="1" dirty="0" smtClean="0">
              <a:solidFill>
                <a:srgbClr val="FFFF00"/>
              </a:solidFill>
            </a:endParaRPr>
          </a:p>
          <a:p>
            <a:pPr lvl="1">
              <a:lnSpc>
                <a:spcPct val="90000"/>
              </a:lnSpc>
            </a:pPr>
            <a:r>
              <a:rPr lang="es-ES" sz="3600" b="1" dirty="0" err="1" smtClean="0">
                <a:solidFill>
                  <a:srgbClr val="FFC000"/>
                </a:solidFill>
                <a:latin typeface="Comic Sans MS" panose="030F0702030302020204" pitchFamily="66" charset="0"/>
              </a:rPr>
              <a:t>Luminal</a:t>
            </a:r>
            <a:r>
              <a:rPr lang="es-ES" sz="3600" b="1" dirty="0" smtClean="0">
                <a:solidFill>
                  <a:srgbClr val="FFC000"/>
                </a:solidFill>
                <a:latin typeface="Comic Sans MS" panose="030F0702030302020204" pitchFamily="66" charset="0"/>
              </a:rPr>
              <a:t> A </a:t>
            </a:r>
            <a:r>
              <a:rPr lang="es-ES" sz="3600" b="1" dirty="0" err="1" smtClean="0">
                <a:solidFill>
                  <a:srgbClr val="FFC000"/>
                </a:solidFill>
                <a:latin typeface="Comic Sans MS" panose="030F0702030302020204" pitchFamily="66" charset="0"/>
              </a:rPr>
              <a:t>like</a:t>
            </a:r>
            <a:r>
              <a:rPr lang="es-ES" sz="3600" b="1" dirty="0" smtClean="0">
                <a:solidFill>
                  <a:srgbClr val="FFC000"/>
                </a:solidFill>
                <a:latin typeface="Comic Sans MS" panose="030F0702030302020204" pitchFamily="66" charset="0"/>
              </a:rPr>
              <a:t>:</a:t>
            </a:r>
          </a:p>
          <a:p>
            <a:pPr lvl="2">
              <a:lnSpc>
                <a:spcPct val="90000"/>
              </a:lnSpc>
            </a:pPr>
            <a:r>
              <a:rPr lang="es-ES" sz="3200" b="1" dirty="0" smtClean="0">
                <a:solidFill>
                  <a:schemeClr val="bg1"/>
                </a:solidFill>
                <a:latin typeface="Comic Sans MS" panose="030F0702030302020204" pitchFamily="66" charset="0"/>
              </a:rPr>
              <a:t>Cirugía mamaria y ganglionar.</a:t>
            </a:r>
          </a:p>
          <a:p>
            <a:pPr lvl="2">
              <a:lnSpc>
                <a:spcPct val="90000"/>
              </a:lnSpc>
            </a:pPr>
            <a:r>
              <a:rPr lang="es-ES" sz="3200" b="1" dirty="0" smtClean="0">
                <a:solidFill>
                  <a:schemeClr val="bg1"/>
                </a:solidFill>
                <a:latin typeface="Comic Sans MS" panose="030F0702030302020204" pitchFamily="66" charset="0"/>
              </a:rPr>
              <a:t>Hormonoterapia.</a:t>
            </a:r>
          </a:p>
          <a:p>
            <a:pPr lvl="2">
              <a:lnSpc>
                <a:spcPct val="90000"/>
              </a:lnSpc>
            </a:pPr>
            <a:r>
              <a:rPr lang="es-ES" sz="3200" b="1" dirty="0" smtClean="0">
                <a:solidFill>
                  <a:schemeClr val="bg1"/>
                </a:solidFill>
                <a:latin typeface="Comic Sans MS" panose="030F0702030302020204" pitchFamily="66" charset="0"/>
              </a:rPr>
              <a:t>Radioterapia (si indicado).</a:t>
            </a:r>
            <a:endParaRPr lang="es-ES" sz="3200" b="1" dirty="0">
              <a:solidFill>
                <a:schemeClr val="bg1"/>
              </a:solidFill>
              <a:latin typeface="Comic Sans MS" panose="030F0702030302020204" pitchFamily="66" charset="0"/>
            </a:endParaRPr>
          </a:p>
          <a:p>
            <a:pPr lvl="1">
              <a:lnSpc>
                <a:spcPct val="90000"/>
              </a:lnSpc>
            </a:pPr>
            <a:r>
              <a:rPr lang="es-ES" sz="3600" b="1" dirty="0" err="1" smtClean="0">
                <a:solidFill>
                  <a:srgbClr val="FFC000"/>
                </a:solidFill>
                <a:latin typeface="Comic Sans MS" panose="030F0702030302020204" pitchFamily="66" charset="0"/>
              </a:rPr>
              <a:t>Luminal</a:t>
            </a:r>
            <a:r>
              <a:rPr lang="es-ES" sz="3600" b="1" dirty="0" smtClean="0">
                <a:solidFill>
                  <a:srgbClr val="FFC000"/>
                </a:solidFill>
                <a:latin typeface="Comic Sans MS" panose="030F0702030302020204" pitchFamily="66" charset="0"/>
              </a:rPr>
              <a:t> B </a:t>
            </a:r>
            <a:r>
              <a:rPr lang="es-ES" sz="3600" b="1" dirty="0" err="1" smtClean="0">
                <a:solidFill>
                  <a:srgbClr val="FFC000"/>
                </a:solidFill>
                <a:latin typeface="Comic Sans MS" panose="030F0702030302020204" pitchFamily="66" charset="0"/>
              </a:rPr>
              <a:t>like</a:t>
            </a:r>
            <a:r>
              <a:rPr lang="es-ES" sz="3600" b="1" dirty="0" smtClean="0">
                <a:solidFill>
                  <a:srgbClr val="FFC000"/>
                </a:solidFill>
                <a:latin typeface="Comic Sans MS" panose="030F0702030302020204" pitchFamily="66" charset="0"/>
              </a:rPr>
              <a:t>:</a:t>
            </a:r>
          </a:p>
          <a:p>
            <a:pPr lvl="2">
              <a:lnSpc>
                <a:spcPct val="90000"/>
              </a:lnSpc>
            </a:pPr>
            <a:r>
              <a:rPr lang="es-ES" sz="3200" b="1" dirty="0">
                <a:solidFill>
                  <a:schemeClr val="bg1"/>
                </a:solidFill>
                <a:latin typeface="Comic Sans MS" panose="030F0702030302020204" pitchFamily="66" charset="0"/>
              </a:rPr>
              <a:t>Cirugía mamaria y ganglionar</a:t>
            </a:r>
            <a:r>
              <a:rPr lang="es-ES" sz="3200" b="1" dirty="0" smtClean="0">
                <a:solidFill>
                  <a:schemeClr val="bg1"/>
                </a:solidFill>
                <a:latin typeface="Comic Sans MS" panose="030F0702030302020204" pitchFamily="66" charset="0"/>
              </a:rPr>
              <a:t>.</a:t>
            </a:r>
          </a:p>
          <a:p>
            <a:pPr lvl="2">
              <a:lnSpc>
                <a:spcPct val="90000"/>
              </a:lnSpc>
            </a:pPr>
            <a:r>
              <a:rPr lang="es-ES" sz="3200" b="1" dirty="0" smtClean="0">
                <a:solidFill>
                  <a:schemeClr val="bg1"/>
                </a:solidFill>
                <a:latin typeface="Comic Sans MS" panose="030F0702030302020204" pitchFamily="66" charset="0"/>
              </a:rPr>
              <a:t>Quimioterapia neo/adyuvante.</a:t>
            </a:r>
            <a:endParaRPr lang="es-ES" sz="3200" b="1" dirty="0">
              <a:solidFill>
                <a:schemeClr val="bg1"/>
              </a:solidFill>
              <a:latin typeface="Comic Sans MS" panose="030F0702030302020204" pitchFamily="66" charset="0"/>
            </a:endParaRPr>
          </a:p>
          <a:p>
            <a:pPr lvl="2">
              <a:lnSpc>
                <a:spcPct val="90000"/>
              </a:lnSpc>
            </a:pPr>
            <a:r>
              <a:rPr lang="es-ES" sz="3200" b="1" dirty="0">
                <a:solidFill>
                  <a:schemeClr val="bg1"/>
                </a:solidFill>
                <a:latin typeface="Comic Sans MS" panose="030F0702030302020204" pitchFamily="66" charset="0"/>
              </a:rPr>
              <a:t>Hormonoterapia.</a:t>
            </a:r>
          </a:p>
          <a:p>
            <a:pPr lvl="2">
              <a:lnSpc>
                <a:spcPct val="90000"/>
              </a:lnSpc>
            </a:pPr>
            <a:r>
              <a:rPr lang="es-ES" sz="3200" b="1" dirty="0">
                <a:solidFill>
                  <a:schemeClr val="bg1"/>
                </a:solidFill>
                <a:latin typeface="Comic Sans MS" panose="030F0702030302020204" pitchFamily="66" charset="0"/>
              </a:rPr>
              <a:t>Radioterapia (si indicado).</a:t>
            </a:r>
          </a:p>
        </p:txBody>
      </p:sp>
      <p:sp>
        <p:nvSpPr>
          <p:cNvPr id="4" name="Rectangle 2"/>
          <p:cNvSpPr txBox="1">
            <a:spLocks noRot="1" noChangeArrowheads="1"/>
          </p:cNvSpPr>
          <p:nvPr/>
        </p:nvSpPr>
        <p:spPr bwMode="auto">
          <a:xfrm>
            <a:off x="0" y="-27384"/>
            <a:ext cx="9144000" cy="13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s-ES" sz="4800" b="1" kern="0" smtClean="0">
                <a:solidFill>
                  <a:schemeClr val="bg1"/>
                </a:solidFill>
                <a:latin typeface="Comic Sans MS" panose="030F0702030302020204" pitchFamily="66" charset="0"/>
              </a:rPr>
              <a:t>Cáncer de Mama Precoz</a:t>
            </a:r>
            <a:br>
              <a:rPr lang="es-ES" sz="4800" b="1" kern="0" smtClean="0">
                <a:solidFill>
                  <a:schemeClr val="bg1"/>
                </a:solidFill>
                <a:latin typeface="Comic Sans MS" panose="030F0702030302020204" pitchFamily="66" charset="0"/>
              </a:rPr>
            </a:br>
            <a:r>
              <a:rPr lang="es-ES" sz="4800" b="1" kern="0" smtClean="0">
                <a:solidFill>
                  <a:schemeClr val="bg1"/>
                </a:solidFill>
                <a:latin typeface="Comic Sans MS" panose="030F0702030302020204" pitchFamily="66" charset="0"/>
              </a:rPr>
              <a:t>Con RRHH+ y HER2-</a:t>
            </a:r>
            <a:endParaRPr lang="es-ES" sz="4800" b="1" kern="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596027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5800" y="2852936"/>
            <a:ext cx="8134672" cy="1143000"/>
          </a:xfrm>
        </p:spPr>
        <p:txBody>
          <a:bodyPr/>
          <a:lstStyle/>
          <a:p>
            <a:r>
              <a:rPr lang="es-ES" sz="4800" b="1" dirty="0" smtClean="0">
                <a:solidFill>
                  <a:srgbClr val="FFC000"/>
                </a:solidFill>
                <a:latin typeface="Comic Sans MS" panose="030F0702030302020204" pitchFamily="66" charset="0"/>
              </a:rPr>
              <a:t>Cáncer de Mama Precoz HER2+</a:t>
            </a:r>
            <a:br>
              <a:rPr lang="es-ES" sz="4800" b="1" dirty="0" smtClean="0">
                <a:solidFill>
                  <a:srgbClr val="FFC000"/>
                </a:solidFill>
                <a:latin typeface="Comic Sans MS" panose="030F0702030302020204" pitchFamily="66" charset="0"/>
              </a:rPr>
            </a:br>
            <a:endParaRPr lang="es-ES" sz="48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413316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44624"/>
            <a:ext cx="8856984" cy="1143000"/>
          </a:xfrm>
        </p:spPr>
        <p:txBody>
          <a:bodyPr/>
          <a:lstStyle/>
          <a:p>
            <a:r>
              <a:rPr lang="es-ES_tradnl" sz="4000" b="1" dirty="0" smtClean="0">
                <a:solidFill>
                  <a:schemeClr val="bg1"/>
                </a:solidFill>
                <a:latin typeface="Comic Sans MS" panose="030F0702030302020204" pitchFamily="66" charset="0"/>
              </a:rPr>
              <a:t>Amplificación del gen HER2</a:t>
            </a:r>
            <a:endParaRPr lang="es-ES" sz="4000" b="1" dirty="0">
              <a:solidFill>
                <a:schemeClr val="bg1"/>
              </a:solidFill>
              <a:latin typeface="Comic Sans MS" panose="030F0702030302020204" pitchFamily="66" charset="0"/>
            </a:endParaRPr>
          </a:p>
        </p:txBody>
      </p:sp>
      <p:sp>
        <p:nvSpPr>
          <p:cNvPr id="5" name="4 Elipse"/>
          <p:cNvSpPr/>
          <p:nvPr/>
        </p:nvSpPr>
        <p:spPr>
          <a:xfrm>
            <a:off x="971600" y="1916832"/>
            <a:ext cx="7128792" cy="4248472"/>
          </a:xfrm>
          <a:prstGeom prst="ellipse">
            <a:avLst/>
          </a:prstGeom>
          <a:solidFill>
            <a:srgbClr val="FFF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sp>
        <p:nvSpPr>
          <p:cNvPr id="6" name="5 Elipse"/>
          <p:cNvSpPr/>
          <p:nvPr/>
        </p:nvSpPr>
        <p:spPr>
          <a:xfrm>
            <a:off x="2771800" y="2780928"/>
            <a:ext cx="3888432" cy="2340260"/>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0" name="9 CuadroTexto"/>
          <p:cNvSpPr txBox="1"/>
          <p:nvPr/>
        </p:nvSpPr>
        <p:spPr>
          <a:xfrm>
            <a:off x="3131842" y="3068960"/>
            <a:ext cx="3312368" cy="1754326"/>
          </a:xfrm>
          <a:prstGeom prst="rect">
            <a:avLst/>
          </a:prstGeom>
          <a:noFill/>
        </p:spPr>
        <p:txBody>
          <a:bodyPr wrap="square" rtlCol="0">
            <a:spAutoFit/>
          </a:bodyPr>
          <a:lstStyle/>
          <a:p>
            <a:pPr algn="ctr"/>
            <a:r>
              <a:rPr lang="es-ES_tradnl" sz="4000" b="1" dirty="0" smtClean="0">
                <a:solidFill>
                  <a:srgbClr val="FFCC00"/>
                </a:solidFill>
                <a:latin typeface="Comic Sans MS" panose="030F0702030302020204" pitchFamily="66" charset="0"/>
              </a:rPr>
              <a:t>Núcleo:</a:t>
            </a:r>
          </a:p>
          <a:p>
            <a:pPr algn="ctr"/>
            <a:r>
              <a:rPr lang="es-ES_tradnl" sz="3600" b="1" dirty="0" smtClean="0">
                <a:solidFill>
                  <a:srgbClr val="FFCC00"/>
                </a:solidFill>
                <a:latin typeface="Comic Sans MS" panose="030F0702030302020204" pitchFamily="66" charset="0"/>
              </a:rPr>
              <a:t>Amplificación </a:t>
            </a:r>
            <a:r>
              <a:rPr lang="es-ES_tradnl" sz="3200" b="1" dirty="0" smtClean="0">
                <a:solidFill>
                  <a:srgbClr val="FFCC00"/>
                </a:solidFill>
                <a:latin typeface="Comic Sans MS" panose="030F0702030302020204" pitchFamily="66" charset="0"/>
              </a:rPr>
              <a:t>Gen de HER2</a:t>
            </a:r>
            <a:endParaRPr lang="es-ES" sz="3200" b="1" dirty="0">
              <a:solidFill>
                <a:srgbClr val="FFCC00"/>
              </a:solidFill>
              <a:latin typeface="Comic Sans MS" panose="030F0702030302020204" pitchFamily="66" charset="0"/>
            </a:endParaRPr>
          </a:p>
        </p:txBody>
      </p:sp>
      <p:sp>
        <p:nvSpPr>
          <p:cNvPr id="11" name="10 Rectángulo"/>
          <p:cNvSpPr/>
          <p:nvPr/>
        </p:nvSpPr>
        <p:spPr>
          <a:xfrm>
            <a:off x="2051720" y="1628800"/>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2" name="11 CuadroTexto"/>
          <p:cNvSpPr txBox="1"/>
          <p:nvPr/>
        </p:nvSpPr>
        <p:spPr>
          <a:xfrm>
            <a:off x="3347866" y="5364519"/>
            <a:ext cx="3096344" cy="584775"/>
          </a:xfrm>
          <a:prstGeom prst="rect">
            <a:avLst/>
          </a:prstGeom>
          <a:noFill/>
        </p:spPr>
        <p:txBody>
          <a:bodyPr wrap="square" rtlCol="0">
            <a:spAutoFit/>
          </a:bodyPr>
          <a:lstStyle/>
          <a:p>
            <a:pPr algn="ctr"/>
            <a:r>
              <a:rPr lang="es-ES_tradnl" sz="3200" b="1" dirty="0" smtClean="0">
                <a:solidFill>
                  <a:srgbClr val="000000"/>
                </a:solidFill>
              </a:rPr>
              <a:t>CITOPLASMA</a:t>
            </a:r>
            <a:endParaRPr lang="es-ES" sz="3200" b="1" dirty="0">
              <a:solidFill>
                <a:srgbClr val="000000"/>
              </a:solidFill>
            </a:endParaRPr>
          </a:p>
        </p:txBody>
      </p:sp>
      <p:sp>
        <p:nvSpPr>
          <p:cNvPr id="13" name="12 Rectángulo"/>
          <p:cNvSpPr/>
          <p:nvPr/>
        </p:nvSpPr>
        <p:spPr>
          <a:xfrm>
            <a:off x="3635896" y="1268760"/>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4" name="13 Rectángulo"/>
          <p:cNvSpPr/>
          <p:nvPr/>
        </p:nvSpPr>
        <p:spPr>
          <a:xfrm>
            <a:off x="5364088" y="1340768"/>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5" name="14 Rectángulo"/>
          <p:cNvSpPr/>
          <p:nvPr/>
        </p:nvSpPr>
        <p:spPr>
          <a:xfrm>
            <a:off x="323528" y="3176972"/>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6" name="15 Rectángulo"/>
          <p:cNvSpPr/>
          <p:nvPr/>
        </p:nvSpPr>
        <p:spPr>
          <a:xfrm>
            <a:off x="7236296" y="2816932"/>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7" name="16 Rectángulo"/>
          <p:cNvSpPr/>
          <p:nvPr/>
        </p:nvSpPr>
        <p:spPr>
          <a:xfrm>
            <a:off x="6804248" y="4761148"/>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
        <p:nvSpPr>
          <p:cNvPr id="18" name="17 Rectángulo"/>
          <p:cNvSpPr/>
          <p:nvPr/>
        </p:nvSpPr>
        <p:spPr>
          <a:xfrm>
            <a:off x="1259632" y="4869160"/>
            <a:ext cx="1296144" cy="133214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srgbClr val="000000"/>
                </a:solidFill>
              </a:rPr>
              <a:t>HER2</a:t>
            </a:r>
            <a:endParaRPr lang="es-ES" sz="2800" b="1" dirty="0">
              <a:solidFill>
                <a:srgbClr val="000000"/>
              </a:solidFill>
            </a:endParaRPr>
          </a:p>
        </p:txBody>
      </p:sp>
    </p:spTree>
    <p:extLst>
      <p:ext uri="{BB962C8B-B14F-4D97-AF65-F5344CB8AC3E}">
        <p14:creationId xmlns:p14="http://schemas.microsoft.com/office/powerpoint/2010/main" val="37640895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type="body" idx="4294967295"/>
          </p:nvPr>
        </p:nvSpPr>
        <p:spPr>
          <a:xfrm>
            <a:off x="-180528" y="620688"/>
            <a:ext cx="9289032" cy="4608512"/>
          </a:xfrm>
          <a:solidFill>
            <a:schemeClr val="tx1"/>
          </a:solidFill>
        </p:spPr>
        <p:txBody>
          <a:bodyPr/>
          <a:lstStyle/>
          <a:p>
            <a:pPr marL="457200" lvl="1" indent="0">
              <a:lnSpc>
                <a:spcPct val="90000"/>
              </a:lnSpc>
              <a:buNone/>
            </a:pPr>
            <a:endParaRPr lang="es-ES" sz="3600" b="1" dirty="0" smtClean="0">
              <a:solidFill>
                <a:srgbClr val="FFFF00"/>
              </a:solidFill>
            </a:endParaRPr>
          </a:p>
          <a:p>
            <a:pPr lvl="1">
              <a:lnSpc>
                <a:spcPct val="90000"/>
              </a:lnSpc>
            </a:pPr>
            <a:r>
              <a:rPr lang="es-ES" sz="3600" b="1" dirty="0" smtClean="0">
                <a:solidFill>
                  <a:srgbClr val="FFC000"/>
                </a:solidFill>
                <a:latin typeface="Comic Sans MS" panose="030F0702030302020204" pitchFamily="66" charset="0"/>
              </a:rPr>
              <a:t>Responden a la Quimioterapia.</a:t>
            </a:r>
          </a:p>
          <a:p>
            <a:pPr lvl="1">
              <a:lnSpc>
                <a:spcPct val="90000"/>
              </a:lnSpc>
            </a:pPr>
            <a:r>
              <a:rPr lang="es-ES" sz="3600" b="1" dirty="0" smtClean="0">
                <a:solidFill>
                  <a:srgbClr val="FFC000"/>
                </a:solidFill>
                <a:latin typeface="Comic Sans MS" panose="030F0702030302020204" pitchFamily="66" charset="0"/>
              </a:rPr>
              <a:t>Responden a las Terapias anti-HER2:</a:t>
            </a:r>
          </a:p>
          <a:p>
            <a:pPr lvl="2">
              <a:lnSpc>
                <a:spcPct val="90000"/>
              </a:lnSpc>
            </a:pPr>
            <a:r>
              <a:rPr lang="es-ES" sz="3200" b="1" dirty="0" err="1" smtClean="0">
                <a:solidFill>
                  <a:schemeClr val="bg1"/>
                </a:solidFill>
                <a:latin typeface="Comic Sans MS" panose="030F0702030302020204" pitchFamily="66" charset="0"/>
              </a:rPr>
              <a:t>Trastuzumab</a:t>
            </a:r>
            <a:r>
              <a:rPr lang="es-ES" sz="3200" b="1" dirty="0" smtClean="0">
                <a:solidFill>
                  <a:schemeClr val="bg1"/>
                </a:solidFill>
                <a:latin typeface="Comic Sans MS" panose="030F0702030302020204" pitchFamily="66" charset="0"/>
              </a:rPr>
              <a:t> en Neo/</a:t>
            </a:r>
            <a:r>
              <a:rPr lang="es-ES" sz="3200" b="1" dirty="0" err="1" smtClean="0">
                <a:solidFill>
                  <a:schemeClr val="bg1"/>
                </a:solidFill>
                <a:latin typeface="Comic Sans MS" panose="030F0702030302020204" pitchFamily="66" charset="0"/>
              </a:rPr>
              <a:t>Adyuvancia</a:t>
            </a:r>
            <a:r>
              <a:rPr lang="es-ES" sz="3200" b="1" dirty="0" smtClean="0">
                <a:solidFill>
                  <a:schemeClr val="bg1"/>
                </a:solidFill>
                <a:latin typeface="Comic Sans MS" panose="030F0702030302020204" pitchFamily="66" charset="0"/>
              </a:rPr>
              <a:t>.</a:t>
            </a:r>
          </a:p>
          <a:p>
            <a:pPr lvl="2">
              <a:lnSpc>
                <a:spcPct val="90000"/>
              </a:lnSpc>
            </a:pPr>
            <a:r>
              <a:rPr lang="es-ES" sz="3200" b="1" dirty="0" err="1" smtClean="0">
                <a:solidFill>
                  <a:schemeClr val="bg1"/>
                </a:solidFill>
                <a:latin typeface="Comic Sans MS" panose="030F0702030302020204" pitchFamily="66" charset="0"/>
              </a:rPr>
              <a:t>Pertuzumab</a:t>
            </a:r>
            <a:r>
              <a:rPr lang="es-ES" sz="3200" b="1" dirty="0" smtClean="0">
                <a:solidFill>
                  <a:schemeClr val="bg1"/>
                </a:solidFill>
                <a:latin typeface="Comic Sans MS" panose="030F0702030302020204" pitchFamily="66" charset="0"/>
              </a:rPr>
              <a:t> en </a:t>
            </a:r>
            <a:r>
              <a:rPr lang="es-ES" sz="3200" b="1" dirty="0" err="1" smtClean="0">
                <a:solidFill>
                  <a:schemeClr val="bg1"/>
                </a:solidFill>
                <a:latin typeface="Comic Sans MS" panose="030F0702030302020204" pitchFamily="66" charset="0"/>
              </a:rPr>
              <a:t>Neoadyuvancia</a:t>
            </a:r>
            <a:r>
              <a:rPr lang="es-ES" sz="3200" b="1" dirty="0" smtClean="0">
                <a:solidFill>
                  <a:schemeClr val="bg1"/>
                </a:solidFill>
                <a:latin typeface="Comic Sans MS" panose="030F0702030302020204" pitchFamily="66" charset="0"/>
              </a:rPr>
              <a:t>.</a:t>
            </a:r>
          </a:p>
          <a:p>
            <a:pPr lvl="1">
              <a:lnSpc>
                <a:spcPct val="90000"/>
              </a:lnSpc>
            </a:pPr>
            <a:r>
              <a:rPr lang="es-ES" sz="3600" b="1" dirty="0" smtClean="0">
                <a:solidFill>
                  <a:srgbClr val="FFC000"/>
                </a:solidFill>
                <a:latin typeface="Comic Sans MS" panose="030F0702030302020204" pitchFamily="66" charset="0"/>
              </a:rPr>
              <a:t>Tipos de Tratamientos:</a:t>
            </a:r>
          </a:p>
          <a:p>
            <a:pPr lvl="2">
              <a:lnSpc>
                <a:spcPct val="90000"/>
              </a:lnSpc>
            </a:pPr>
            <a:r>
              <a:rPr lang="es-ES" sz="3200" b="1" dirty="0">
                <a:solidFill>
                  <a:schemeClr val="bg1"/>
                </a:solidFill>
                <a:latin typeface="Comic Sans MS" panose="030F0702030302020204" pitchFamily="66" charset="0"/>
              </a:rPr>
              <a:t>Cirugía mamaria y ganglionar</a:t>
            </a:r>
            <a:r>
              <a:rPr lang="es-ES" sz="3200" b="1" dirty="0" smtClean="0">
                <a:solidFill>
                  <a:schemeClr val="bg1"/>
                </a:solidFill>
                <a:latin typeface="Comic Sans MS" panose="030F0702030302020204" pitchFamily="66" charset="0"/>
              </a:rPr>
              <a:t>.</a:t>
            </a:r>
          </a:p>
          <a:p>
            <a:pPr lvl="2">
              <a:lnSpc>
                <a:spcPct val="90000"/>
              </a:lnSpc>
            </a:pPr>
            <a:r>
              <a:rPr lang="es-ES" sz="3200" b="1" dirty="0" smtClean="0">
                <a:solidFill>
                  <a:schemeClr val="bg1"/>
                </a:solidFill>
                <a:latin typeface="Comic Sans MS" panose="030F0702030302020204" pitchFamily="66" charset="0"/>
              </a:rPr>
              <a:t>Quimio+ anti-HER2 Neo/Adyuvante.</a:t>
            </a:r>
            <a:endParaRPr lang="es-ES" sz="3200" b="1" dirty="0">
              <a:solidFill>
                <a:schemeClr val="bg1"/>
              </a:solidFill>
              <a:latin typeface="Comic Sans MS" panose="030F0702030302020204" pitchFamily="66" charset="0"/>
            </a:endParaRPr>
          </a:p>
          <a:p>
            <a:pPr lvl="2">
              <a:lnSpc>
                <a:spcPct val="90000"/>
              </a:lnSpc>
            </a:pPr>
            <a:r>
              <a:rPr lang="es-ES" sz="3200" b="1" dirty="0" smtClean="0">
                <a:solidFill>
                  <a:schemeClr val="bg1"/>
                </a:solidFill>
                <a:latin typeface="Comic Sans MS" panose="030F0702030302020204" pitchFamily="66" charset="0"/>
              </a:rPr>
              <a:t>Hormonoterapia (si RRHH+).</a:t>
            </a:r>
            <a:endParaRPr lang="es-ES" sz="3200" b="1" dirty="0">
              <a:solidFill>
                <a:schemeClr val="bg1"/>
              </a:solidFill>
              <a:latin typeface="Comic Sans MS" panose="030F0702030302020204" pitchFamily="66" charset="0"/>
            </a:endParaRPr>
          </a:p>
          <a:p>
            <a:pPr lvl="2">
              <a:lnSpc>
                <a:spcPct val="90000"/>
              </a:lnSpc>
            </a:pPr>
            <a:r>
              <a:rPr lang="es-ES" sz="3200" b="1" dirty="0">
                <a:solidFill>
                  <a:schemeClr val="bg1"/>
                </a:solidFill>
                <a:latin typeface="Comic Sans MS" panose="030F0702030302020204" pitchFamily="66" charset="0"/>
              </a:rPr>
              <a:t>Radioterapia (si indicado).</a:t>
            </a:r>
          </a:p>
        </p:txBody>
      </p:sp>
      <p:sp>
        <p:nvSpPr>
          <p:cNvPr id="4" name="Rectangle 2"/>
          <p:cNvSpPr txBox="1">
            <a:spLocks noRot="1" noChangeArrowheads="1"/>
          </p:cNvSpPr>
          <p:nvPr/>
        </p:nvSpPr>
        <p:spPr bwMode="auto">
          <a:xfrm>
            <a:off x="0" y="-27384"/>
            <a:ext cx="9144000" cy="13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s-ES" sz="4800" b="1" kern="0" dirty="0" smtClean="0">
                <a:solidFill>
                  <a:srgbClr val="FFFFFF"/>
                </a:solidFill>
                <a:latin typeface="Comic Sans MS" panose="030F0702030302020204" pitchFamily="66" charset="0"/>
              </a:rPr>
              <a:t>Cáncer de Mama Precoz</a:t>
            </a:r>
            <a:r>
              <a:rPr lang="es-ES" sz="4800" b="1" kern="0" dirty="0">
                <a:solidFill>
                  <a:srgbClr val="FFFFFF"/>
                </a:solidFill>
                <a:latin typeface="Comic Sans MS" panose="030F0702030302020204" pitchFamily="66" charset="0"/>
              </a:rPr>
              <a:t> </a:t>
            </a:r>
            <a:r>
              <a:rPr lang="es-ES" sz="4800" b="1" kern="0" dirty="0" smtClean="0">
                <a:solidFill>
                  <a:srgbClr val="FFFFFF"/>
                </a:solidFill>
                <a:latin typeface="Comic Sans MS" panose="030F0702030302020204" pitchFamily="66" charset="0"/>
              </a:rPr>
              <a:t>HER2+</a:t>
            </a:r>
            <a:endParaRPr lang="es-ES" sz="4800" b="1" kern="0"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1088228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7"/>
          <p:cNvSpPr>
            <a:spLocks noGrp="1" noChangeArrowheads="1"/>
          </p:cNvSpPr>
          <p:nvPr>
            <p:ph type="title" idx="4294967295"/>
          </p:nvPr>
        </p:nvSpPr>
        <p:spPr>
          <a:xfrm>
            <a:off x="457231" y="-171400"/>
            <a:ext cx="8507413" cy="1143000"/>
          </a:xfrm>
        </p:spPr>
        <p:txBody>
          <a:bodyPr/>
          <a:lstStyle/>
          <a:p>
            <a:pPr eaLnBrk="1" hangingPunct="1">
              <a:defRPr/>
            </a:pPr>
            <a:r>
              <a:rPr lang="en-GB" sz="7200" dirty="0" err="1" smtClean="0"/>
              <a:t>Trastuzumab</a:t>
            </a:r>
            <a:endParaRPr lang="en-GB" sz="7200" dirty="0" smtClean="0"/>
          </a:p>
        </p:txBody>
      </p:sp>
      <p:sp>
        <p:nvSpPr>
          <p:cNvPr id="6150" name="Rectangle 6"/>
          <p:cNvSpPr>
            <a:spLocks noChangeArrowheads="1"/>
          </p:cNvSpPr>
          <p:nvPr/>
        </p:nvSpPr>
        <p:spPr bwMode="auto">
          <a:xfrm>
            <a:off x="250825" y="1700213"/>
            <a:ext cx="3829507" cy="553998"/>
          </a:xfrm>
          <a:prstGeom prst="rect">
            <a:avLst/>
          </a:prstGeom>
          <a:noFill/>
          <a:ln w="9525">
            <a:noFill/>
            <a:miter lim="800000"/>
            <a:headEnd/>
            <a:tailEnd/>
          </a:ln>
        </p:spPr>
        <p:txBody>
          <a:bodyPr wrap="square" lIns="0" tIns="0" rIns="0" bIns="0">
            <a:spAutoFit/>
          </a:bodyPr>
          <a:lstStyle/>
          <a:p>
            <a:pPr fontAlgn="base">
              <a:spcBef>
                <a:spcPct val="0"/>
              </a:spcBef>
              <a:spcAft>
                <a:spcPct val="0"/>
              </a:spcAft>
              <a:defRPr/>
            </a:pPr>
            <a:r>
              <a:rPr lang="en-US" sz="3600" b="1" dirty="0">
                <a:solidFill>
                  <a:srgbClr val="CC00FF"/>
                </a:solidFill>
                <a:effectLst>
                  <a:outerShdw blurRad="38100" dist="38100" dir="2700000" algn="tl">
                    <a:srgbClr val="000000">
                      <a:alpha val="43137"/>
                    </a:srgbClr>
                  </a:outerShdw>
                </a:effectLst>
                <a:cs typeface="Arial" pitchFamily="34" charset="0"/>
                <a:sym typeface="Arial"/>
                <a:rtl val="0"/>
              </a:rPr>
              <a:t>Receptor HER2</a:t>
            </a:r>
          </a:p>
        </p:txBody>
      </p:sp>
      <p:sp>
        <p:nvSpPr>
          <p:cNvPr id="6151" name="Rectangle 27"/>
          <p:cNvSpPr>
            <a:spLocks noChangeArrowheads="1"/>
          </p:cNvSpPr>
          <p:nvPr/>
        </p:nvSpPr>
        <p:spPr bwMode="auto">
          <a:xfrm>
            <a:off x="37554" y="2794000"/>
            <a:ext cx="2662238" cy="635000"/>
          </a:xfrm>
          <a:prstGeom prst="rect">
            <a:avLst/>
          </a:prstGeom>
          <a:noFill/>
          <a:ln w="9525">
            <a:noFill/>
            <a:miter lim="800000"/>
            <a:headEnd/>
            <a:tailEnd/>
          </a:ln>
        </p:spPr>
        <p:txBody>
          <a:bodyPr lIns="18288" rIns="0" anchor="ctr"/>
          <a:lstStyle/>
          <a:p>
            <a:pPr algn="ctr" fontAlgn="base">
              <a:lnSpc>
                <a:spcPct val="90000"/>
              </a:lnSpc>
              <a:spcBef>
                <a:spcPct val="0"/>
              </a:spcBef>
              <a:spcAft>
                <a:spcPct val="30000"/>
              </a:spcAft>
              <a:defRPr/>
            </a:pPr>
            <a:r>
              <a:rPr lang="en-GB" sz="3200" b="1" dirty="0" err="1">
                <a:solidFill>
                  <a:srgbClr val="000000"/>
                </a:solidFill>
                <a:effectLst>
                  <a:outerShdw blurRad="38100" dist="38100" dir="2700000" algn="tl">
                    <a:srgbClr val="000000">
                      <a:alpha val="43137"/>
                    </a:srgbClr>
                  </a:outerShdw>
                </a:effectLst>
                <a:cs typeface="Arial" pitchFamily="34" charset="0"/>
                <a:sym typeface="Arial"/>
                <a:rtl val="0"/>
              </a:rPr>
              <a:t>Trastuzumab</a:t>
            </a:r>
            <a:endParaRPr lang="en-GB" sz="3200" b="1" dirty="0">
              <a:solidFill>
                <a:srgbClr val="000000"/>
              </a:solidFill>
              <a:effectLst>
                <a:outerShdw blurRad="38100" dist="38100" dir="2700000" algn="tl">
                  <a:srgbClr val="000000">
                    <a:alpha val="43137"/>
                  </a:srgbClr>
                </a:outerShdw>
              </a:effectLst>
              <a:cs typeface="Arial" pitchFamily="34" charset="0"/>
              <a:sym typeface="Arial"/>
              <a:rtl val="0"/>
            </a:endParaRPr>
          </a:p>
        </p:txBody>
      </p:sp>
      <p:pic>
        <p:nvPicPr>
          <p:cNvPr id="570374" name="Picture 10" descr="cell-wall-upper"/>
          <p:cNvPicPr>
            <a:picLocks noChangeAspect="1" noChangeArrowheads="1"/>
          </p:cNvPicPr>
          <p:nvPr/>
        </p:nvPicPr>
        <p:blipFill>
          <a:blip r:embed="rId3">
            <a:lum bright="28000"/>
            <a:extLst>
              <a:ext uri="{28A0092B-C50C-407E-A947-70E740481C1C}">
                <a14:useLocalDpi xmlns:a14="http://schemas.microsoft.com/office/drawing/2010/main" val="0"/>
              </a:ext>
            </a:extLst>
          </a:blip>
          <a:srcRect l="29987" r="10901"/>
          <a:stretch>
            <a:fillRect/>
          </a:stretch>
        </p:blipFill>
        <p:spPr bwMode="auto">
          <a:xfrm rot="-277945">
            <a:off x="1917734" y="3381376"/>
            <a:ext cx="5453063" cy="141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70375" name="Picture 11" descr="HER2_facing_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9592">
            <a:off x="3417933" y="2265365"/>
            <a:ext cx="985837" cy="213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8" name="Picture 14" descr="Green_Y_No_Spik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04049">
            <a:off x="2451116" y="2230522"/>
            <a:ext cx="1077913"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380" name="Rectangle 56"/>
          <p:cNvSpPr>
            <a:spLocks noChangeArrowheads="1"/>
          </p:cNvSpPr>
          <p:nvPr/>
        </p:nvSpPr>
        <p:spPr bwMode="auto">
          <a:xfrm>
            <a:off x="638913" y="6474769"/>
            <a:ext cx="22217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anchor="b">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algn="r" eaLnBrk="1" fontAlgn="base" hangingPunct="1">
              <a:spcBef>
                <a:spcPct val="0"/>
              </a:spcBef>
              <a:spcAft>
                <a:spcPct val="0"/>
              </a:spcAft>
              <a:buFontTx/>
              <a:buNone/>
            </a:pPr>
            <a:r>
              <a:rPr lang="nb-NO" altLang="es-ES" sz="1200" b="0" smtClean="0">
                <a:solidFill>
                  <a:srgbClr val="7F7F7F"/>
                </a:solidFill>
                <a:cs typeface="Arial" pitchFamily="34" charset="0"/>
                <a:sym typeface="Arial" pitchFamily="34" charset="0"/>
              </a:rPr>
              <a:t>Juntila et al. Cancer Cell 2009 </a:t>
            </a:r>
          </a:p>
        </p:txBody>
      </p:sp>
      <p:grpSp>
        <p:nvGrpSpPr>
          <p:cNvPr id="13" name="Group 697"/>
          <p:cNvGrpSpPr>
            <a:grpSpLocks/>
          </p:cNvGrpSpPr>
          <p:nvPr/>
        </p:nvGrpSpPr>
        <p:grpSpPr bwMode="auto">
          <a:xfrm>
            <a:off x="4192960" y="2204866"/>
            <a:ext cx="1027112" cy="2283473"/>
            <a:chOff x="3959" y="1887"/>
            <a:chExt cx="752" cy="1939"/>
          </a:xfrm>
        </p:grpSpPr>
        <p:sp>
          <p:nvSpPr>
            <p:cNvPr id="14" name="Freeform 699"/>
            <p:cNvSpPr>
              <a:spLocks/>
            </p:cNvSpPr>
            <p:nvPr/>
          </p:nvSpPr>
          <p:spPr bwMode="auto">
            <a:xfrm rot="1710071" flipH="1">
              <a:off x="4176" y="1887"/>
              <a:ext cx="136" cy="101"/>
            </a:xfrm>
            <a:custGeom>
              <a:avLst/>
              <a:gdLst>
                <a:gd name="T0" fmla="*/ 0 w 134"/>
                <a:gd name="T1" fmla="*/ 28 h 100"/>
                <a:gd name="T2" fmla="*/ 64 w 134"/>
                <a:gd name="T3" fmla="*/ 6 h 100"/>
                <a:gd name="T4" fmla="*/ 112 w 134"/>
                <a:gd name="T5" fmla="*/ 16 h 100"/>
                <a:gd name="T6" fmla="*/ 134 w 134"/>
                <a:gd name="T7" fmla="*/ 100 h 100"/>
              </a:gdLst>
              <a:ahLst/>
              <a:cxnLst>
                <a:cxn ang="0">
                  <a:pos x="T0" y="T1"/>
                </a:cxn>
                <a:cxn ang="0">
                  <a:pos x="T2" y="T3"/>
                </a:cxn>
                <a:cxn ang="0">
                  <a:pos x="T4" y="T5"/>
                </a:cxn>
                <a:cxn ang="0">
                  <a:pos x="T6" y="T7"/>
                </a:cxn>
              </a:cxnLst>
              <a:rect l="0" t="0" r="r" b="b"/>
              <a:pathLst>
                <a:path w="134" h="100">
                  <a:moveTo>
                    <a:pt x="0" y="28"/>
                  </a:moveTo>
                  <a:cubicBezTo>
                    <a:pt x="22" y="18"/>
                    <a:pt x="45" y="8"/>
                    <a:pt x="64" y="6"/>
                  </a:cubicBezTo>
                  <a:cubicBezTo>
                    <a:pt x="83" y="4"/>
                    <a:pt x="100" y="0"/>
                    <a:pt x="112" y="16"/>
                  </a:cubicBezTo>
                  <a:cubicBezTo>
                    <a:pt x="124" y="32"/>
                    <a:pt x="129" y="66"/>
                    <a:pt x="134" y="100"/>
                  </a:cubicBezTo>
                </a:path>
              </a:pathLst>
            </a:custGeom>
            <a:noFill/>
            <a:ln w="19050"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sym typeface="Arial"/>
                <a:rtl val="0"/>
              </a:endParaRPr>
            </a:p>
          </p:txBody>
        </p:sp>
        <p:sp>
          <p:nvSpPr>
            <p:cNvPr id="15" name="AutoShape 700"/>
            <p:cNvSpPr>
              <a:spLocks noChangeArrowheads="1"/>
            </p:cNvSpPr>
            <p:nvPr/>
          </p:nvSpPr>
          <p:spPr bwMode="auto">
            <a:xfrm rot="2070775" flipH="1">
              <a:off x="4269" y="2002"/>
              <a:ext cx="406" cy="107"/>
            </a:xfrm>
            <a:prstGeom prst="roundRect">
              <a:avLst>
                <a:gd name="adj" fmla="val 26519"/>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sp>
          <p:nvSpPr>
            <p:cNvPr id="16" name="Oval 701"/>
            <p:cNvSpPr>
              <a:spLocks noChangeArrowheads="1"/>
            </p:cNvSpPr>
            <p:nvPr/>
          </p:nvSpPr>
          <p:spPr bwMode="auto">
            <a:xfrm rot="516655" flipH="1">
              <a:off x="3993" y="2064"/>
              <a:ext cx="79"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sp>
          <p:nvSpPr>
            <p:cNvPr id="17" name="Oval 702"/>
            <p:cNvSpPr>
              <a:spLocks noChangeArrowheads="1"/>
            </p:cNvSpPr>
            <p:nvPr/>
          </p:nvSpPr>
          <p:spPr bwMode="auto">
            <a:xfrm rot="516655" flipH="1">
              <a:off x="3995" y="2186"/>
              <a:ext cx="80" cy="62"/>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sp>
          <p:nvSpPr>
            <p:cNvPr id="18" name="Oval 703"/>
            <p:cNvSpPr>
              <a:spLocks noChangeArrowheads="1"/>
            </p:cNvSpPr>
            <p:nvPr/>
          </p:nvSpPr>
          <p:spPr bwMode="auto">
            <a:xfrm rot="516655" flipH="1">
              <a:off x="3999" y="2306"/>
              <a:ext cx="79"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sp>
          <p:nvSpPr>
            <p:cNvPr id="19" name="Freeform 704"/>
            <p:cNvSpPr>
              <a:spLocks/>
            </p:cNvSpPr>
            <p:nvPr/>
          </p:nvSpPr>
          <p:spPr bwMode="auto">
            <a:xfrm rot="1710071" flipH="1">
              <a:off x="4109" y="2438"/>
              <a:ext cx="113" cy="117"/>
            </a:xfrm>
            <a:custGeom>
              <a:avLst/>
              <a:gdLst>
                <a:gd name="T0" fmla="*/ 113 w 113"/>
                <a:gd name="T1" fmla="*/ 47 h 118"/>
                <a:gd name="T2" fmla="*/ 80 w 113"/>
                <a:gd name="T3" fmla="*/ 106 h 118"/>
                <a:gd name="T4" fmla="*/ 44 w 113"/>
                <a:gd name="T5" fmla="*/ 100 h 118"/>
                <a:gd name="T6" fmla="*/ 0 w 113"/>
                <a:gd name="T7" fmla="*/ 0 h 118"/>
              </a:gdLst>
              <a:ahLst/>
              <a:cxnLst>
                <a:cxn ang="0">
                  <a:pos x="T0" y="T1"/>
                </a:cxn>
                <a:cxn ang="0">
                  <a:pos x="T2" y="T3"/>
                </a:cxn>
                <a:cxn ang="0">
                  <a:pos x="T4" y="T5"/>
                </a:cxn>
                <a:cxn ang="0">
                  <a:pos x="T6" y="T7"/>
                </a:cxn>
              </a:cxnLst>
              <a:rect l="0" t="0" r="r" b="b"/>
              <a:pathLst>
                <a:path w="113" h="118">
                  <a:moveTo>
                    <a:pt x="113" y="47"/>
                  </a:moveTo>
                  <a:cubicBezTo>
                    <a:pt x="103" y="69"/>
                    <a:pt x="92" y="97"/>
                    <a:pt x="80" y="106"/>
                  </a:cubicBezTo>
                  <a:cubicBezTo>
                    <a:pt x="68" y="115"/>
                    <a:pt x="57" y="118"/>
                    <a:pt x="44" y="100"/>
                  </a:cubicBezTo>
                  <a:cubicBezTo>
                    <a:pt x="31" y="82"/>
                    <a:pt x="9" y="21"/>
                    <a:pt x="0" y="0"/>
                  </a:cubicBezTo>
                </a:path>
              </a:pathLst>
            </a:custGeom>
            <a:noFill/>
            <a:ln w="19050"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sym typeface="Arial"/>
                <a:rtl val="0"/>
              </a:endParaRPr>
            </a:p>
          </p:txBody>
        </p:sp>
        <p:sp>
          <p:nvSpPr>
            <p:cNvPr id="20" name="Freeform 705"/>
            <p:cNvSpPr>
              <a:spLocks/>
            </p:cNvSpPr>
            <p:nvPr/>
          </p:nvSpPr>
          <p:spPr bwMode="auto">
            <a:xfrm rot="1710071" flipH="1">
              <a:off x="4594" y="2368"/>
              <a:ext cx="117" cy="131"/>
            </a:xfrm>
            <a:custGeom>
              <a:avLst/>
              <a:gdLst>
                <a:gd name="T0" fmla="*/ 19 w 117"/>
                <a:gd name="T1" fmla="*/ 131 h 131"/>
                <a:gd name="T2" fmla="*/ 5 w 117"/>
                <a:gd name="T3" fmla="*/ 41 h 131"/>
                <a:gd name="T4" fmla="*/ 49 w 117"/>
                <a:gd name="T5" fmla="*/ 1 h 131"/>
                <a:gd name="T6" fmla="*/ 117 w 117"/>
                <a:gd name="T7" fmla="*/ 35 h 131"/>
              </a:gdLst>
              <a:ahLst/>
              <a:cxnLst>
                <a:cxn ang="0">
                  <a:pos x="T0" y="T1"/>
                </a:cxn>
                <a:cxn ang="0">
                  <a:pos x="T2" y="T3"/>
                </a:cxn>
                <a:cxn ang="0">
                  <a:pos x="T4" y="T5"/>
                </a:cxn>
                <a:cxn ang="0">
                  <a:pos x="T6" y="T7"/>
                </a:cxn>
              </a:cxnLst>
              <a:rect l="0" t="0" r="r" b="b"/>
              <a:pathLst>
                <a:path w="117" h="131">
                  <a:moveTo>
                    <a:pt x="19" y="131"/>
                  </a:moveTo>
                  <a:cubicBezTo>
                    <a:pt x="17" y="116"/>
                    <a:pt x="0" y="63"/>
                    <a:pt x="5" y="41"/>
                  </a:cubicBezTo>
                  <a:cubicBezTo>
                    <a:pt x="10" y="19"/>
                    <a:pt x="30" y="2"/>
                    <a:pt x="49" y="1"/>
                  </a:cubicBezTo>
                  <a:cubicBezTo>
                    <a:pt x="68" y="0"/>
                    <a:pt x="103" y="28"/>
                    <a:pt x="117" y="35"/>
                  </a:cubicBezTo>
                </a:path>
              </a:pathLst>
            </a:custGeom>
            <a:noFill/>
            <a:ln w="19050"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sym typeface="Arial"/>
                <a:rtl val="0"/>
              </a:endParaRPr>
            </a:p>
          </p:txBody>
        </p:sp>
        <p:sp>
          <p:nvSpPr>
            <p:cNvPr id="21" name="AutoShape 706"/>
            <p:cNvSpPr>
              <a:spLocks noChangeArrowheads="1"/>
            </p:cNvSpPr>
            <p:nvPr/>
          </p:nvSpPr>
          <p:spPr bwMode="auto">
            <a:xfrm rot="5399846" flipH="1">
              <a:off x="3861" y="2136"/>
              <a:ext cx="525" cy="150"/>
            </a:xfrm>
            <a:prstGeom prst="roundRect">
              <a:avLst>
                <a:gd name="adj" fmla="val 17338"/>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sp>
          <p:nvSpPr>
            <p:cNvPr id="22" name="Oval 707"/>
            <p:cNvSpPr>
              <a:spLocks noChangeArrowheads="1"/>
            </p:cNvSpPr>
            <p:nvPr/>
          </p:nvSpPr>
          <p:spPr bwMode="auto">
            <a:xfrm rot="2306661" flipH="1">
              <a:off x="4459" y="2502"/>
              <a:ext cx="77"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sp>
          <p:nvSpPr>
            <p:cNvPr id="23" name="Oval 708"/>
            <p:cNvSpPr>
              <a:spLocks noChangeArrowheads="1"/>
            </p:cNvSpPr>
            <p:nvPr/>
          </p:nvSpPr>
          <p:spPr bwMode="auto">
            <a:xfrm rot="2306661" flipH="1">
              <a:off x="4386" y="2600"/>
              <a:ext cx="78"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sp>
          <p:nvSpPr>
            <p:cNvPr id="24" name="Oval 709"/>
            <p:cNvSpPr>
              <a:spLocks noChangeArrowheads="1"/>
            </p:cNvSpPr>
            <p:nvPr/>
          </p:nvSpPr>
          <p:spPr bwMode="auto">
            <a:xfrm rot="2306661" flipH="1">
              <a:off x="4312" y="2694"/>
              <a:ext cx="77" cy="62"/>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sp>
          <p:nvSpPr>
            <p:cNvPr id="25" name="AutoShape 710"/>
            <p:cNvSpPr>
              <a:spLocks noChangeArrowheads="1"/>
            </p:cNvSpPr>
            <p:nvPr/>
          </p:nvSpPr>
          <p:spPr bwMode="auto">
            <a:xfrm rot="20726353" flipH="1">
              <a:off x="4225" y="2370"/>
              <a:ext cx="406" cy="107"/>
            </a:xfrm>
            <a:prstGeom prst="roundRect">
              <a:avLst>
                <a:gd name="adj" fmla="val 26519"/>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sp>
          <p:nvSpPr>
            <p:cNvPr id="26" name="AutoShape 711"/>
            <p:cNvSpPr>
              <a:spLocks noChangeArrowheads="1"/>
            </p:cNvSpPr>
            <p:nvPr/>
          </p:nvSpPr>
          <p:spPr bwMode="auto">
            <a:xfrm rot="7602909" flipH="1">
              <a:off x="4273" y="2597"/>
              <a:ext cx="470" cy="172"/>
            </a:xfrm>
            <a:prstGeom prst="roundRect">
              <a:avLst>
                <a:gd name="adj" fmla="val 17338"/>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sp>
          <p:nvSpPr>
            <p:cNvPr id="27" name="Freeform 712"/>
            <p:cNvSpPr>
              <a:spLocks/>
            </p:cNvSpPr>
            <p:nvPr/>
          </p:nvSpPr>
          <p:spPr bwMode="auto">
            <a:xfrm flipH="1">
              <a:off x="4031" y="2867"/>
              <a:ext cx="399" cy="959"/>
            </a:xfrm>
            <a:custGeom>
              <a:avLst/>
              <a:gdLst>
                <a:gd name="T0" fmla="*/ 46 w 399"/>
                <a:gd name="T1" fmla="*/ 0 h 959"/>
                <a:gd name="T2" fmla="*/ 146 w 399"/>
                <a:gd name="T3" fmla="*/ 148 h 959"/>
                <a:gd name="T4" fmla="*/ 284 w 399"/>
                <a:gd name="T5" fmla="*/ 179 h 959"/>
                <a:gd name="T6" fmla="*/ 387 w 399"/>
                <a:gd name="T7" fmla="*/ 162 h 959"/>
                <a:gd name="T8" fmla="*/ 358 w 399"/>
                <a:gd name="T9" fmla="*/ 139 h 959"/>
                <a:gd name="T10" fmla="*/ 329 w 399"/>
                <a:gd name="T11" fmla="*/ 159 h 959"/>
                <a:gd name="T12" fmla="*/ 326 w 399"/>
                <a:gd name="T13" fmla="*/ 197 h 959"/>
                <a:gd name="T14" fmla="*/ 352 w 399"/>
                <a:gd name="T15" fmla="*/ 231 h 959"/>
                <a:gd name="T16" fmla="*/ 381 w 399"/>
                <a:gd name="T17" fmla="*/ 216 h 959"/>
                <a:gd name="T18" fmla="*/ 359 w 399"/>
                <a:gd name="T19" fmla="*/ 197 h 959"/>
                <a:gd name="T20" fmla="*/ 319 w 399"/>
                <a:gd name="T21" fmla="*/ 227 h 959"/>
                <a:gd name="T22" fmla="*/ 346 w 399"/>
                <a:gd name="T23" fmla="*/ 284 h 959"/>
                <a:gd name="T24" fmla="*/ 379 w 399"/>
                <a:gd name="T25" fmla="*/ 269 h 959"/>
                <a:gd name="T26" fmla="*/ 352 w 399"/>
                <a:gd name="T27" fmla="*/ 253 h 959"/>
                <a:gd name="T28" fmla="*/ 320 w 399"/>
                <a:gd name="T29" fmla="*/ 275 h 959"/>
                <a:gd name="T30" fmla="*/ 331 w 399"/>
                <a:gd name="T31" fmla="*/ 322 h 959"/>
                <a:gd name="T32" fmla="*/ 348 w 399"/>
                <a:gd name="T33" fmla="*/ 420 h 959"/>
                <a:gd name="T34" fmla="*/ 305 w 399"/>
                <a:gd name="T35" fmla="*/ 740 h 959"/>
                <a:gd name="T36" fmla="*/ 80 w 399"/>
                <a:gd name="T37" fmla="*/ 753 h 959"/>
                <a:gd name="T38" fmla="*/ 120 w 399"/>
                <a:gd name="T39" fmla="*/ 912 h 959"/>
                <a:gd name="T40" fmla="*/ 41 w 399"/>
                <a:gd name="T41" fmla="*/ 9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959">
                  <a:moveTo>
                    <a:pt x="46" y="0"/>
                  </a:moveTo>
                  <a:cubicBezTo>
                    <a:pt x="62" y="24"/>
                    <a:pt x="106" y="118"/>
                    <a:pt x="146" y="148"/>
                  </a:cubicBezTo>
                  <a:cubicBezTo>
                    <a:pt x="186" y="178"/>
                    <a:pt x="244" y="178"/>
                    <a:pt x="284" y="179"/>
                  </a:cubicBezTo>
                  <a:cubicBezTo>
                    <a:pt x="324" y="182"/>
                    <a:pt x="374" y="169"/>
                    <a:pt x="387" y="162"/>
                  </a:cubicBezTo>
                  <a:cubicBezTo>
                    <a:pt x="399" y="156"/>
                    <a:pt x="369" y="140"/>
                    <a:pt x="358" y="139"/>
                  </a:cubicBezTo>
                  <a:cubicBezTo>
                    <a:pt x="348" y="138"/>
                    <a:pt x="334" y="149"/>
                    <a:pt x="329" y="159"/>
                  </a:cubicBezTo>
                  <a:cubicBezTo>
                    <a:pt x="322" y="168"/>
                    <a:pt x="323" y="185"/>
                    <a:pt x="326" y="197"/>
                  </a:cubicBezTo>
                  <a:cubicBezTo>
                    <a:pt x="330" y="209"/>
                    <a:pt x="343" y="228"/>
                    <a:pt x="352" y="231"/>
                  </a:cubicBezTo>
                  <a:cubicBezTo>
                    <a:pt x="361" y="233"/>
                    <a:pt x="380" y="221"/>
                    <a:pt x="381" y="216"/>
                  </a:cubicBezTo>
                  <a:cubicBezTo>
                    <a:pt x="383" y="210"/>
                    <a:pt x="370" y="195"/>
                    <a:pt x="359" y="197"/>
                  </a:cubicBezTo>
                  <a:cubicBezTo>
                    <a:pt x="349" y="199"/>
                    <a:pt x="322" y="212"/>
                    <a:pt x="319" y="227"/>
                  </a:cubicBezTo>
                  <a:cubicBezTo>
                    <a:pt x="316" y="241"/>
                    <a:pt x="337" y="278"/>
                    <a:pt x="346" y="284"/>
                  </a:cubicBezTo>
                  <a:cubicBezTo>
                    <a:pt x="357" y="291"/>
                    <a:pt x="379" y="275"/>
                    <a:pt x="379" y="269"/>
                  </a:cubicBezTo>
                  <a:cubicBezTo>
                    <a:pt x="379" y="265"/>
                    <a:pt x="361" y="252"/>
                    <a:pt x="352" y="253"/>
                  </a:cubicBezTo>
                  <a:cubicBezTo>
                    <a:pt x="342" y="255"/>
                    <a:pt x="324" y="263"/>
                    <a:pt x="320" y="275"/>
                  </a:cubicBezTo>
                  <a:cubicBezTo>
                    <a:pt x="318" y="287"/>
                    <a:pt x="326" y="298"/>
                    <a:pt x="331" y="322"/>
                  </a:cubicBezTo>
                  <a:cubicBezTo>
                    <a:pt x="335" y="346"/>
                    <a:pt x="352" y="350"/>
                    <a:pt x="348" y="420"/>
                  </a:cubicBezTo>
                  <a:cubicBezTo>
                    <a:pt x="344" y="490"/>
                    <a:pt x="350" y="684"/>
                    <a:pt x="305" y="740"/>
                  </a:cubicBezTo>
                  <a:cubicBezTo>
                    <a:pt x="260" y="796"/>
                    <a:pt x="111" y="724"/>
                    <a:pt x="80" y="753"/>
                  </a:cubicBezTo>
                  <a:cubicBezTo>
                    <a:pt x="0" y="826"/>
                    <a:pt x="167" y="865"/>
                    <a:pt x="120" y="912"/>
                  </a:cubicBezTo>
                  <a:cubicBezTo>
                    <a:pt x="73" y="959"/>
                    <a:pt x="57" y="922"/>
                    <a:pt x="41" y="92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sym typeface="Arial"/>
                <a:rtl val="0"/>
              </a:endParaRPr>
            </a:p>
          </p:txBody>
        </p:sp>
        <p:sp>
          <p:nvSpPr>
            <p:cNvPr id="28" name="Freeform 713"/>
            <p:cNvSpPr>
              <a:spLocks/>
            </p:cNvSpPr>
            <p:nvPr/>
          </p:nvSpPr>
          <p:spPr bwMode="auto">
            <a:xfrm rot="-24775779">
              <a:off x="3930" y="3304"/>
              <a:ext cx="316" cy="258"/>
            </a:xfrm>
            <a:custGeom>
              <a:avLst/>
              <a:gdLst>
                <a:gd name="T0" fmla="*/ 197 w 316"/>
                <a:gd name="T1" fmla="*/ 75 h 257"/>
                <a:gd name="T2" fmla="*/ 210 w 316"/>
                <a:gd name="T3" fmla="*/ 27 h 257"/>
                <a:gd name="T4" fmla="*/ 252 w 316"/>
                <a:gd name="T5" fmla="*/ 3 h 257"/>
                <a:gd name="T6" fmla="*/ 293 w 316"/>
                <a:gd name="T7" fmla="*/ 6 h 257"/>
                <a:gd name="T8" fmla="*/ 312 w 316"/>
                <a:gd name="T9" fmla="*/ 30 h 257"/>
                <a:gd name="T10" fmla="*/ 312 w 316"/>
                <a:gd name="T11" fmla="*/ 63 h 257"/>
                <a:gd name="T12" fmla="*/ 288 w 316"/>
                <a:gd name="T13" fmla="*/ 95 h 257"/>
                <a:gd name="T14" fmla="*/ 249 w 316"/>
                <a:gd name="T15" fmla="*/ 110 h 257"/>
                <a:gd name="T16" fmla="*/ 221 w 316"/>
                <a:gd name="T17" fmla="*/ 110 h 257"/>
                <a:gd name="T18" fmla="*/ 212 w 316"/>
                <a:gd name="T19" fmla="*/ 128 h 257"/>
                <a:gd name="T20" fmla="*/ 197 w 316"/>
                <a:gd name="T21" fmla="*/ 168 h 257"/>
                <a:gd name="T22" fmla="*/ 161 w 316"/>
                <a:gd name="T23" fmla="*/ 212 h 257"/>
                <a:gd name="T24" fmla="*/ 113 w 316"/>
                <a:gd name="T25" fmla="*/ 242 h 257"/>
                <a:gd name="T26" fmla="*/ 39 w 316"/>
                <a:gd name="T27" fmla="*/ 255 h 257"/>
                <a:gd name="T28" fmla="*/ 5 w 316"/>
                <a:gd name="T29" fmla="*/ 233 h 257"/>
                <a:gd name="T30" fmla="*/ 6 w 316"/>
                <a:gd name="T31" fmla="*/ 186 h 257"/>
                <a:gd name="T32" fmla="*/ 39 w 316"/>
                <a:gd name="T33" fmla="*/ 125 h 257"/>
                <a:gd name="T34" fmla="*/ 116 w 316"/>
                <a:gd name="T35" fmla="*/ 89 h 257"/>
                <a:gd name="T36" fmla="*/ 171 w 316"/>
                <a:gd name="T37" fmla="*/ 78 h 257"/>
                <a:gd name="T38" fmla="*/ 197 w 316"/>
                <a:gd name="T39" fmla="*/ 7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6" h="257">
                  <a:moveTo>
                    <a:pt x="197" y="75"/>
                  </a:moveTo>
                  <a:cubicBezTo>
                    <a:pt x="203" y="67"/>
                    <a:pt x="201" y="39"/>
                    <a:pt x="210" y="27"/>
                  </a:cubicBezTo>
                  <a:cubicBezTo>
                    <a:pt x="219" y="15"/>
                    <a:pt x="238" y="6"/>
                    <a:pt x="252" y="3"/>
                  </a:cubicBezTo>
                  <a:cubicBezTo>
                    <a:pt x="266" y="0"/>
                    <a:pt x="283" y="2"/>
                    <a:pt x="293" y="6"/>
                  </a:cubicBezTo>
                  <a:cubicBezTo>
                    <a:pt x="303" y="10"/>
                    <a:pt x="309" y="21"/>
                    <a:pt x="312" y="30"/>
                  </a:cubicBezTo>
                  <a:cubicBezTo>
                    <a:pt x="315" y="39"/>
                    <a:pt x="316" y="52"/>
                    <a:pt x="312" y="63"/>
                  </a:cubicBezTo>
                  <a:cubicBezTo>
                    <a:pt x="308" y="74"/>
                    <a:pt x="298" y="87"/>
                    <a:pt x="288" y="95"/>
                  </a:cubicBezTo>
                  <a:cubicBezTo>
                    <a:pt x="278" y="103"/>
                    <a:pt x="260" y="108"/>
                    <a:pt x="249" y="110"/>
                  </a:cubicBezTo>
                  <a:cubicBezTo>
                    <a:pt x="238" y="112"/>
                    <a:pt x="227" y="107"/>
                    <a:pt x="221" y="110"/>
                  </a:cubicBezTo>
                  <a:cubicBezTo>
                    <a:pt x="215" y="113"/>
                    <a:pt x="216" y="119"/>
                    <a:pt x="212" y="128"/>
                  </a:cubicBezTo>
                  <a:cubicBezTo>
                    <a:pt x="208" y="137"/>
                    <a:pt x="205" y="154"/>
                    <a:pt x="197" y="168"/>
                  </a:cubicBezTo>
                  <a:cubicBezTo>
                    <a:pt x="189" y="182"/>
                    <a:pt x="175" y="200"/>
                    <a:pt x="161" y="212"/>
                  </a:cubicBezTo>
                  <a:cubicBezTo>
                    <a:pt x="147" y="224"/>
                    <a:pt x="133" y="235"/>
                    <a:pt x="113" y="242"/>
                  </a:cubicBezTo>
                  <a:cubicBezTo>
                    <a:pt x="93" y="249"/>
                    <a:pt x="57" y="257"/>
                    <a:pt x="39" y="255"/>
                  </a:cubicBezTo>
                  <a:cubicBezTo>
                    <a:pt x="21" y="253"/>
                    <a:pt x="10" y="244"/>
                    <a:pt x="5" y="233"/>
                  </a:cubicBezTo>
                  <a:cubicBezTo>
                    <a:pt x="0" y="222"/>
                    <a:pt x="0" y="204"/>
                    <a:pt x="6" y="186"/>
                  </a:cubicBezTo>
                  <a:cubicBezTo>
                    <a:pt x="12" y="168"/>
                    <a:pt x="21" y="141"/>
                    <a:pt x="39" y="125"/>
                  </a:cubicBezTo>
                  <a:cubicBezTo>
                    <a:pt x="57" y="109"/>
                    <a:pt x="94" y="97"/>
                    <a:pt x="116" y="89"/>
                  </a:cubicBezTo>
                  <a:cubicBezTo>
                    <a:pt x="138" y="81"/>
                    <a:pt x="157" y="80"/>
                    <a:pt x="171" y="78"/>
                  </a:cubicBezTo>
                  <a:cubicBezTo>
                    <a:pt x="185" y="76"/>
                    <a:pt x="191" y="83"/>
                    <a:pt x="197" y="75"/>
                  </a:cubicBezTo>
                  <a:close/>
                </a:path>
              </a:pathLst>
            </a:custGeom>
            <a:gradFill rotWithShape="1">
              <a:gsLst>
                <a:gs pos="0">
                  <a:srgbClr val="009900">
                    <a:gamma/>
                    <a:shade val="76078"/>
                    <a:invGamma/>
                  </a:srgbClr>
                </a:gs>
                <a:gs pos="100000">
                  <a:srgbClr val="009900"/>
                </a:gs>
              </a:gsLst>
              <a:lin ang="18900000" scaled="1"/>
            </a:grad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defTabSz="457200">
                <a:defRPr/>
              </a:pPr>
              <a:endParaRPr lang="es-ES">
                <a:solidFill>
                  <a:srgbClr val="000000"/>
                </a:solidFill>
                <a:latin typeface="Century Gothic"/>
                <a:cs typeface="Century Gothic"/>
                <a:sym typeface="Arial"/>
                <a:rtl val="0"/>
              </a:endParaRPr>
            </a:p>
          </p:txBody>
        </p:sp>
      </p:grpSp>
      <p:sp>
        <p:nvSpPr>
          <p:cNvPr id="2" name="1 Elipse"/>
          <p:cNvSpPr/>
          <p:nvPr/>
        </p:nvSpPr>
        <p:spPr>
          <a:xfrm>
            <a:off x="4993085" y="2506664"/>
            <a:ext cx="209335" cy="2746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cxnSp>
        <p:nvCxnSpPr>
          <p:cNvPr id="5" name="4 Conector recto de flecha"/>
          <p:cNvCxnSpPr/>
          <p:nvPr/>
        </p:nvCxnSpPr>
        <p:spPr>
          <a:xfrm>
            <a:off x="4266934" y="4293096"/>
            <a:ext cx="24371" cy="1262856"/>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2860676" y="5555952"/>
            <a:ext cx="2935460" cy="1302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rgbClr val="002060"/>
                </a:solidFill>
              </a:rPr>
              <a:t>Núcleo</a:t>
            </a:r>
            <a:endParaRPr lang="es-ES" sz="3600" b="1" dirty="0">
              <a:solidFill>
                <a:srgbClr val="002060"/>
              </a:solidFill>
            </a:endParaRPr>
          </a:p>
        </p:txBody>
      </p:sp>
      <p:sp>
        <p:nvSpPr>
          <p:cNvPr id="10" name="9 Más"/>
          <p:cNvSpPr/>
          <p:nvPr/>
        </p:nvSpPr>
        <p:spPr>
          <a:xfrm>
            <a:off x="4404227" y="4540131"/>
            <a:ext cx="815849" cy="617063"/>
          </a:xfrm>
          <a:prstGeom prst="mathPl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1" name="10 Explosión 2"/>
          <p:cNvSpPr/>
          <p:nvPr/>
        </p:nvSpPr>
        <p:spPr>
          <a:xfrm>
            <a:off x="-108520" y="764704"/>
            <a:ext cx="3806645" cy="1872208"/>
          </a:xfrm>
          <a:prstGeom prst="irregularSeal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FFFFFF"/>
                </a:solidFill>
              </a:rPr>
              <a:t>Linfocitos NK</a:t>
            </a:r>
            <a:endParaRPr lang="es-ES" sz="2400" b="1" dirty="0">
              <a:solidFill>
                <a:srgbClr val="FFFFFF"/>
              </a:solidFill>
            </a:endParaRPr>
          </a:p>
        </p:txBody>
      </p:sp>
      <p:sp>
        <p:nvSpPr>
          <p:cNvPr id="12" name="11 Datos almacenados"/>
          <p:cNvSpPr/>
          <p:nvPr/>
        </p:nvSpPr>
        <p:spPr>
          <a:xfrm rot="5400000">
            <a:off x="2454484" y="1959552"/>
            <a:ext cx="578655" cy="488032"/>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30" name="29 Rayo"/>
          <p:cNvSpPr/>
          <p:nvPr/>
        </p:nvSpPr>
        <p:spPr>
          <a:xfrm>
            <a:off x="638913" y="2612314"/>
            <a:ext cx="1860878" cy="147708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cxnSp>
        <p:nvCxnSpPr>
          <p:cNvPr id="32" name="31 Conector recto"/>
          <p:cNvCxnSpPr/>
          <p:nvPr/>
        </p:nvCxnSpPr>
        <p:spPr>
          <a:xfrm flipH="1">
            <a:off x="3452854" y="3852867"/>
            <a:ext cx="1664886" cy="152035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3328194" y="4136176"/>
            <a:ext cx="2251918" cy="10930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796136" y="4149080"/>
            <a:ext cx="2979756" cy="1077218"/>
          </a:xfrm>
          <a:prstGeom prst="rect">
            <a:avLst/>
          </a:prstGeom>
          <a:noFill/>
        </p:spPr>
        <p:txBody>
          <a:bodyPr wrap="square" rtlCol="0">
            <a:spAutoFit/>
          </a:bodyPr>
          <a:lstStyle/>
          <a:p>
            <a:pPr algn="ctr"/>
            <a:r>
              <a:rPr lang="es-ES" sz="3200" b="1" dirty="0" smtClean="0"/>
              <a:t>Cáncer de Mama HER2+</a:t>
            </a:r>
            <a:endParaRPr lang="es-ES" sz="3200" b="1" dirty="0"/>
          </a:p>
        </p:txBody>
      </p:sp>
    </p:spTree>
    <p:extLst>
      <p:ext uri="{BB962C8B-B14F-4D97-AF65-F5344CB8AC3E}">
        <p14:creationId xmlns:p14="http://schemas.microsoft.com/office/powerpoint/2010/main" val="3438722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332808"/>
                                        </p:tgtEl>
                                        <p:attrNameLst>
                                          <p:attrName>style.visibility</p:attrName>
                                        </p:attrNameLst>
                                      </p:cBhvr>
                                      <p:to>
                                        <p:strVal val="visible"/>
                                      </p:to>
                                    </p:set>
                                    <p:anim calcmode="lin" valueType="num">
                                      <p:cBhvr additive="base">
                                        <p:cTn id="11" dur="1500" fill="hold"/>
                                        <p:tgtEl>
                                          <p:spTgt spid="332808"/>
                                        </p:tgtEl>
                                        <p:attrNameLst>
                                          <p:attrName>ppt_x</p:attrName>
                                        </p:attrNameLst>
                                      </p:cBhvr>
                                      <p:tavLst>
                                        <p:tav tm="0">
                                          <p:val>
                                            <p:strVal val="#ppt_x"/>
                                          </p:val>
                                        </p:tav>
                                        <p:tav tm="100000">
                                          <p:val>
                                            <p:strVal val="#ppt_x"/>
                                          </p:val>
                                        </p:tav>
                                      </p:tavLst>
                                    </p:anim>
                                    <p:anim calcmode="lin" valueType="num">
                                      <p:cBhvr additive="base">
                                        <p:cTn id="12" dur="1500" fill="hold"/>
                                        <p:tgtEl>
                                          <p:spTgt spid="33280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151"/>
                                        </p:tgtEl>
                                        <p:attrNameLst>
                                          <p:attrName>style.visibility</p:attrName>
                                        </p:attrNameLst>
                                      </p:cBhvr>
                                      <p:to>
                                        <p:strVal val="visible"/>
                                      </p:to>
                                    </p:set>
                                    <p:anim calcmode="lin" valueType="num">
                                      <p:cBhvr additive="base">
                                        <p:cTn id="15" dur="1500" fill="hold"/>
                                        <p:tgtEl>
                                          <p:spTgt spid="6151"/>
                                        </p:tgtEl>
                                        <p:attrNameLst>
                                          <p:attrName>ppt_x</p:attrName>
                                        </p:attrNameLst>
                                      </p:cBhvr>
                                      <p:tavLst>
                                        <p:tav tm="0">
                                          <p:val>
                                            <p:strVal val="#ppt_x"/>
                                          </p:val>
                                        </p:tav>
                                        <p:tav tm="100000">
                                          <p:val>
                                            <p:strVal val="#ppt_x"/>
                                          </p:val>
                                        </p:tav>
                                      </p:tavLst>
                                    </p:anim>
                                    <p:anim calcmode="lin" valueType="num">
                                      <p:cBhvr additive="base">
                                        <p:cTn id="16" dur="1500" fill="hold"/>
                                        <p:tgtEl>
                                          <p:spTgt spid="615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par>
                          <p:cTn id="37" fill="hold">
                            <p:stCondLst>
                              <p:cond delay="0"/>
                            </p:stCondLst>
                            <p:childTnLst>
                              <p:par>
                                <p:cTn id="38" presetID="6" presetClass="entr" presetSubtype="16"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circle(in)">
                                      <p:cBhvr>
                                        <p:cTn id="40" dur="2000"/>
                                        <p:tgtEl>
                                          <p:spTgt spid="32"/>
                                        </p:tgtEl>
                                      </p:cBhvr>
                                    </p:animEffect>
                                  </p:childTnLst>
                                </p:cTn>
                              </p:par>
                              <p:par>
                                <p:cTn id="41" presetID="6" presetClass="entr" presetSubtype="16"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circle(in)">
                                      <p:cBhvr>
                                        <p:cTn id="4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P spid="10" grpId="0" animBg="1"/>
      <p:bldP spid="11" grpId="0" animBg="1"/>
      <p:bldP spid="12" grpId="0" animBg="1"/>
      <p:bldP spid="30"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1026" name="Picture 10" descr="cell-wall-upper"/>
          <p:cNvPicPr>
            <a:picLocks noChangeAspect="1" noChangeArrowheads="1"/>
          </p:cNvPicPr>
          <p:nvPr/>
        </p:nvPicPr>
        <p:blipFill>
          <a:blip r:embed="rId3">
            <a:lum bright="28000"/>
            <a:extLst>
              <a:ext uri="{28A0092B-C50C-407E-A947-70E740481C1C}">
                <a14:useLocalDpi xmlns:a14="http://schemas.microsoft.com/office/drawing/2010/main" val="0"/>
              </a:ext>
            </a:extLst>
          </a:blip>
          <a:srcRect l="29987" r="10901"/>
          <a:stretch>
            <a:fillRect/>
          </a:stretch>
        </p:blipFill>
        <p:spPr bwMode="auto">
          <a:xfrm rot="-277945">
            <a:off x="2213008" y="3592567"/>
            <a:ext cx="6049963"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41027" name="Picture 11" descr="HER2_facing_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9592">
            <a:off x="3403645" y="1238251"/>
            <a:ext cx="1344613"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1028" name="1 CuadroTexto"/>
          <p:cNvSpPr txBox="1">
            <a:spLocks noChangeArrowheads="1"/>
          </p:cNvSpPr>
          <p:nvPr/>
        </p:nvSpPr>
        <p:spPr bwMode="auto">
          <a:xfrm>
            <a:off x="-1331911" y="1701802"/>
            <a:ext cx="6096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algn="ctr" eaLnBrk="1" fontAlgn="base" hangingPunct="1">
              <a:spcBef>
                <a:spcPct val="0"/>
              </a:spcBef>
              <a:spcAft>
                <a:spcPct val="0"/>
              </a:spcAft>
              <a:buClrTx/>
              <a:buFontTx/>
              <a:buNone/>
            </a:pPr>
            <a:r>
              <a:rPr lang="es-ES" altLang="es-ES" sz="3600" dirty="0" smtClean="0">
                <a:solidFill>
                  <a:srgbClr val="002060"/>
                </a:solidFill>
              </a:rPr>
              <a:t>Receptor HER2</a:t>
            </a:r>
          </a:p>
        </p:txBody>
      </p:sp>
      <p:sp>
        <p:nvSpPr>
          <p:cNvPr id="641032" name="16 CuadroTexto"/>
          <p:cNvSpPr txBox="1">
            <a:spLocks noChangeArrowheads="1"/>
          </p:cNvSpPr>
          <p:nvPr/>
        </p:nvSpPr>
        <p:spPr bwMode="auto">
          <a:xfrm>
            <a:off x="1187624" y="6092827"/>
            <a:ext cx="694196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algn="ctr" eaLnBrk="1" fontAlgn="base" hangingPunct="1">
              <a:spcBef>
                <a:spcPct val="0"/>
              </a:spcBef>
              <a:spcAft>
                <a:spcPct val="0"/>
              </a:spcAft>
              <a:buClrTx/>
              <a:buFontTx/>
              <a:buNone/>
            </a:pPr>
            <a:r>
              <a:rPr lang="es-ES" altLang="es-ES" dirty="0" smtClean="0">
                <a:solidFill>
                  <a:srgbClr val="000000"/>
                </a:solidFill>
              </a:rPr>
              <a:t>Cáncer de Mama HER2+</a:t>
            </a:r>
          </a:p>
        </p:txBody>
      </p:sp>
      <p:pic>
        <p:nvPicPr>
          <p:cNvPr id="359433" name="Picture 15" descr="Blue_Y_No_Spik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2955">
            <a:off x="4597400" y="1397001"/>
            <a:ext cx="12271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35" name="23 CuadroTexto"/>
          <p:cNvSpPr txBox="1">
            <a:spLocks noChangeArrowheads="1"/>
          </p:cNvSpPr>
          <p:nvPr/>
        </p:nvSpPr>
        <p:spPr bwMode="auto">
          <a:xfrm>
            <a:off x="4427583" y="766765"/>
            <a:ext cx="2881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eaLnBrk="1" fontAlgn="base" hangingPunct="1">
              <a:spcBef>
                <a:spcPct val="0"/>
              </a:spcBef>
              <a:spcAft>
                <a:spcPct val="0"/>
              </a:spcAft>
              <a:buClrTx/>
              <a:buFontTx/>
              <a:buNone/>
            </a:pPr>
            <a:r>
              <a:rPr lang="es-ES" altLang="es-ES" sz="3600" dirty="0" err="1" smtClean="0">
                <a:solidFill>
                  <a:srgbClr val="000000"/>
                </a:solidFill>
              </a:rPr>
              <a:t>Pertuzumab</a:t>
            </a:r>
            <a:endParaRPr lang="es-ES" altLang="es-ES" sz="3600" dirty="0" smtClean="0">
              <a:solidFill>
                <a:srgbClr val="000000"/>
              </a:solidFill>
            </a:endParaRPr>
          </a:p>
        </p:txBody>
      </p:sp>
      <p:sp>
        <p:nvSpPr>
          <p:cNvPr id="28" name="27 Rectángulo"/>
          <p:cNvSpPr/>
          <p:nvPr/>
        </p:nvSpPr>
        <p:spPr>
          <a:xfrm>
            <a:off x="0" y="-26988"/>
            <a:ext cx="9144000" cy="923330"/>
          </a:xfrm>
          <a:prstGeom prst="rect">
            <a:avLst/>
          </a:prstGeom>
        </p:spPr>
        <p:txBody>
          <a:bodyPr>
            <a:spAutoFit/>
          </a:bodyPr>
          <a:lstStyle/>
          <a:p>
            <a:pPr algn="ctr">
              <a:defRPr/>
            </a:pPr>
            <a:r>
              <a:rPr lang="en-GB" sz="5400" b="1" kern="0" dirty="0" err="1" smtClean="0">
                <a:solidFill>
                  <a:srgbClr val="C00000"/>
                </a:solidFill>
                <a:effectLst>
                  <a:outerShdw blurRad="38100" dist="38100" dir="2700000" algn="tl">
                    <a:srgbClr val="C0C0C0"/>
                  </a:outerShdw>
                </a:effectLst>
              </a:rPr>
              <a:t>Pertuzumab</a:t>
            </a:r>
            <a:endParaRPr lang="es-ES" sz="3600" dirty="0">
              <a:solidFill>
                <a:srgbClr val="000000"/>
              </a:solidFill>
            </a:endParaRPr>
          </a:p>
        </p:txBody>
      </p:sp>
      <p:grpSp>
        <p:nvGrpSpPr>
          <p:cNvPr id="641037" name="Group 697"/>
          <p:cNvGrpSpPr>
            <a:grpSpLocks/>
          </p:cNvGrpSpPr>
          <p:nvPr/>
        </p:nvGrpSpPr>
        <p:grpSpPr bwMode="auto">
          <a:xfrm>
            <a:off x="6356350" y="1287517"/>
            <a:ext cx="1023938" cy="4148137"/>
            <a:chOff x="3959" y="1887"/>
            <a:chExt cx="750" cy="1939"/>
          </a:xfrm>
        </p:grpSpPr>
        <p:sp>
          <p:nvSpPr>
            <p:cNvPr id="42" name="Oval 698"/>
            <p:cNvSpPr>
              <a:spLocks noChangeArrowheads="1"/>
            </p:cNvSpPr>
            <p:nvPr/>
          </p:nvSpPr>
          <p:spPr bwMode="auto">
            <a:xfrm rot="-124847">
              <a:off x="4453" y="2130"/>
              <a:ext cx="134" cy="244"/>
            </a:xfrm>
            <a:prstGeom prst="ellipse">
              <a:avLst/>
            </a:prstGeom>
            <a:gradFill rotWithShape="1">
              <a:gsLst>
                <a:gs pos="0">
                  <a:srgbClr val="CC0099">
                    <a:gamma/>
                    <a:tint val="65490"/>
                    <a:invGamma/>
                  </a:srgbClr>
                </a:gs>
                <a:gs pos="100000">
                  <a:srgbClr val="CC0099"/>
                </a:gs>
              </a:gsLst>
              <a:lin ang="0" scaled="1"/>
            </a:gra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43" name="Freeform 699"/>
            <p:cNvSpPr>
              <a:spLocks/>
            </p:cNvSpPr>
            <p:nvPr/>
          </p:nvSpPr>
          <p:spPr bwMode="auto">
            <a:xfrm rot="1710071" flipH="1">
              <a:off x="4176" y="1887"/>
              <a:ext cx="136" cy="101"/>
            </a:xfrm>
            <a:custGeom>
              <a:avLst/>
              <a:gdLst>
                <a:gd name="T0" fmla="*/ 0 w 134"/>
                <a:gd name="T1" fmla="*/ 28 h 100"/>
                <a:gd name="T2" fmla="*/ 64 w 134"/>
                <a:gd name="T3" fmla="*/ 6 h 100"/>
                <a:gd name="T4" fmla="*/ 112 w 134"/>
                <a:gd name="T5" fmla="*/ 16 h 100"/>
                <a:gd name="T6" fmla="*/ 134 w 134"/>
                <a:gd name="T7" fmla="*/ 100 h 100"/>
              </a:gdLst>
              <a:ahLst/>
              <a:cxnLst>
                <a:cxn ang="0">
                  <a:pos x="T0" y="T1"/>
                </a:cxn>
                <a:cxn ang="0">
                  <a:pos x="T2" y="T3"/>
                </a:cxn>
                <a:cxn ang="0">
                  <a:pos x="T4" y="T5"/>
                </a:cxn>
                <a:cxn ang="0">
                  <a:pos x="T6" y="T7"/>
                </a:cxn>
              </a:cxnLst>
              <a:rect l="0" t="0" r="r" b="b"/>
              <a:pathLst>
                <a:path w="134" h="100">
                  <a:moveTo>
                    <a:pt x="0" y="28"/>
                  </a:moveTo>
                  <a:cubicBezTo>
                    <a:pt x="22" y="18"/>
                    <a:pt x="45" y="8"/>
                    <a:pt x="64" y="6"/>
                  </a:cubicBezTo>
                  <a:cubicBezTo>
                    <a:pt x="83" y="4"/>
                    <a:pt x="100" y="0"/>
                    <a:pt x="112" y="16"/>
                  </a:cubicBezTo>
                  <a:cubicBezTo>
                    <a:pt x="124" y="32"/>
                    <a:pt x="129" y="66"/>
                    <a:pt x="134" y="100"/>
                  </a:cubicBezTo>
                </a:path>
              </a:pathLst>
            </a:custGeom>
            <a:noFill/>
            <a:ln w="19050"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endParaRPr>
            </a:p>
          </p:txBody>
        </p:sp>
        <p:sp>
          <p:nvSpPr>
            <p:cNvPr id="44" name="AutoShape 700"/>
            <p:cNvSpPr>
              <a:spLocks noChangeArrowheads="1"/>
            </p:cNvSpPr>
            <p:nvPr/>
          </p:nvSpPr>
          <p:spPr bwMode="auto">
            <a:xfrm rot="2070775" flipH="1">
              <a:off x="4269" y="2002"/>
              <a:ext cx="406" cy="107"/>
            </a:xfrm>
            <a:prstGeom prst="roundRect">
              <a:avLst>
                <a:gd name="adj" fmla="val 26519"/>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45" name="Oval 701"/>
            <p:cNvSpPr>
              <a:spLocks noChangeArrowheads="1"/>
            </p:cNvSpPr>
            <p:nvPr/>
          </p:nvSpPr>
          <p:spPr bwMode="auto">
            <a:xfrm rot="516655" flipH="1">
              <a:off x="3993" y="2064"/>
              <a:ext cx="79"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46" name="Oval 702"/>
            <p:cNvSpPr>
              <a:spLocks noChangeArrowheads="1"/>
            </p:cNvSpPr>
            <p:nvPr/>
          </p:nvSpPr>
          <p:spPr bwMode="auto">
            <a:xfrm rot="516655" flipH="1">
              <a:off x="3995" y="2186"/>
              <a:ext cx="80" cy="62"/>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47" name="Oval 703"/>
            <p:cNvSpPr>
              <a:spLocks noChangeArrowheads="1"/>
            </p:cNvSpPr>
            <p:nvPr/>
          </p:nvSpPr>
          <p:spPr bwMode="auto">
            <a:xfrm rot="516655" flipH="1">
              <a:off x="3999" y="2306"/>
              <a:ext cx="79"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48" name="Freeform 704"/>
            <p:cNvSpPr>
              <a:spLocks/>
            </p:cNvSpPr>
            <p:nvPr/>
          </p:nvSpPr>
          <p:spPr bwMode="auto">
            <a:xfrm rot="1710071" flipH="1">
              <a:off x="4109" y="2438"/>
              <a:ext cx="113" cy="117"/>
            </a:xfrm>
            <a:custGeom>
              <a:avLst/>
              <a:gdLst>
                <a:gd name="T0" fmla="*/ 113 w 113"/>
                <a:gd name="T1" fmla="*/ 47 h 118"/>
                <a:gd name="T2" fmla="*/ 80 w 113"/>
                <a:gd name="T3" fmla="*/ 106 h 118"/>
                <a:gd name="T4" fmla="*/ 44 w 113"/>
                <a:gd name="T5" fmla="*/ 100 h 118"/>
                <a:gd name="T6" fmla="*/ 0 w 113"/>
                <a:gd name="T7" fmla="*/ 0 h 118"/>
              </a:gdLst>
              <a:ahLst/>
              <a:cxnLst>
                <a:cxn ang="0">
                  <a:pos x="T0" y="T1"/>
                </a:cxn>
                <a:cxn ang="0">
                  <a:pos x="T2" y="T3"/>
                </a:cxn>
                <a:cxn ang="0">
                  <a:pos x="T4" y="T5"/>
                </a:cxn>
                <a:cxn ang="0">
                  <a:pos x="T6" y="T7"/>
                </a:cxn>
              </a:cxnLst>
              <a:rect l="0" t="0" r="r" b="b"/>
              <a:pathLst>
                <a:path w="113" h="118">
                  <a:moveTo>
                    <a:pt x="113" y="47"/>
                  </a:moveTo>
                  <a:cubicBezTo>
                    <a:pt x="103" y="69"/>
                    <a:pt x="92" y="97"/>
                    <a:pt x="80" y="106"/>
                  </a:cubicBezTo>
                  <a:cubicBezTo>
                    <a:pt x="68" y="115"/>
                    <a:pt x="57" y="118"/>
                    <a:pt x="44" y="100"/>
                  </a:cubicBezTo>
                  <a:cubicBezTo>
                    <a:pt x="31" y="82"/>
                    <a:pt x="9" y="21"/>
                    <a:pt x="0" y="0"/>
                  </a:cubicBezTo>
                </a:path>
              </a:pathLst>
            </a:custGeom>
            <a:noFill/>
            <a:ln w="19050"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endParaRPr>
            </a:p>
          </p:txBody>
        </p:sp>
        <p:sp>
          <p:nvSpPr>
            <p:cNvPr id="49" name="Freeform 705"/>
            <p:cNvSpPr>
              <a:spLocks/>
            </p:cNvSpPr>
            <p:nvPr/>
          </p:nvSpPr>
          <p:spPr bwMode="auto">
            <a:xfrm rot="1710071" flipH="1">
              <a:off x="4594" y="2368"/>
              <a:ext cx="117" cy="131"/>
            </a:xfrm>
            <a:custGeom>
              <a:avLst/>
              <a:gdLst>
                <a:gd name="T0" fmla="*/ 19 w 117"/>
                <a:gd name="T1" fmla="*/ 131 h 131"/>
                <a:gd name="T2" fmla="*/ 5 w 117"/>
                <a:gd name="T3" fmla="*/ 41 h 131"/>
                <a:gd name="T4" fmla="*/ 49 w 117"/>
                <a:gd name="T5" fmla="*/ 1 h 131"/>
                <a:gd name="T6" fmla="*/ 117 w 117"/>
                <a:gd name="T7" fmla="*/ 35 h 131"/>
              </a:gdLst>
              <a:ahLst/>
              <a:cxnLst>
                <a:cxn ang="0">
                  <a:pos x="T0" y="T1"/>
                </a:cxn>
                <a:cxn ang="0">
                  <a:pos x="T2" y="T3"/>
                </a:cxn>
                <a:cxn ang="0">
                  <a:pos x="T4" y="T5"/>
                </a:cxn>
                <a:cxn ang="0">
                  <a:pos x="T6" y="T7"/>
                </a:cxn>
              </a:cxnLst>
              <a:rect l="0" t="0" r="r" b="b"/>
              <a:pathLst>
                <a:path w="117" h="131">
                  <a:moveTo>
                    <a:pt x="19" y="131"/>
                  </a:moveTo>
                  <a:cubicBezTo>
                    <a:pt x="17" y="116"/>
                    <a:pt x="0" y="63"/>
                    <a:pt x="5" y="41"/>
                  </a:cubicBezTo>
                  <a:cubicBezTo>
                    <a:pt x="10" y="19"/>
                    <a:pt x="30" y="2"/>
                    <a:pt x="49" y="1"/>
                  </a:cubicBezTo>
                  <a:cubicBezTo>
                    <a:pt x="68" y="0"/>
                    <a:pt x="103" y="28"/>
                    <a:pt x="117" y="35"/>
                  </a:cubicBezTo>
                </a:path>
              </a:pathLst>
            </a:custGeom>
            <a:noFill/>
            <a:ln w="19050"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endParaRPr>
            </a:p>
          </p:txBody>
        </p:sp>
        <p:sp>
          <p:nvSpPr>
            <p:cNvPr id="50" name="AutoShape 706"/>
            <p:cNvSpPr>
              <a:spLocks noChangeArrowheads="1"/>
            </p:cNvSpPr>
            <p:nvPr/>
          </p:nvSpPr>
          <p:spPr bwMode="auto">
            <a:xfrm rot="5399846" flipH="1">
              <a:off x="3861" y="2136"/>
              <a:ext cx="525" cy="150"/>
            </a:xfrm>
            <a:prstGeom prst="roundRect">
              <a:avLst>
                <a:gd name="adj" fmla="val 17338"/>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1" name="Oval 707"/>
            <p:cNvSpPr>
              <a:spLocks noChangeArrowheads="1"/>
            </p:cNvSpPr>
            <p:nvPr/>
          </p:nvSpPr>
          <p:spPr bwMode="auto">
            <a:xfrm rot="2306661" flipH="1">
              <a:off x="4459" y="2502"/>
              <a:ext cx="77"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2" name="Oval 708"/>
            <p:cNvSpPr>
              <a:spLocks noChangeArrowheads="1"/>
            </p:cNvSpPr>
            <p:nvPr/>
          </p:nvSpPr>
          <p:spPr bwMode="auto">
            <a:xfrm rot="2306661" flipH="1">
              <a:off x="4386" y="2600"/>
              <a:ext cx="77"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3" name="Oval 709"/>
            <p:cNvSpPr>
              <a:spLocks noChangeArrowheads="1"/>
            </p:cNvSpPr>
            <p:nvPr/>
          </p:nvSpPr>
          <p:spPr bwMode="auto">
            <a:xfrm rot="2306661" flipH="1">
              <a:off x="4312" y="2694"/>
              <a:ext cx="77" cy="62"/>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4" name="AutoShape 710"/>
            <p:cNvSpPr>
              <a:spLocks noChangeArrowheads="1"/>
            </p:cNvSpPr>
            <p:nvPr/>
          </p:nvSpPr>
          <p:spPr bwMode="auto">
            <a:xfrm rot="20726353" flipH="1">
              <a:off x="4225" y="2370"/>
              <a:ext cx="406" cy="107"/>
            </a:xfrm>
            <a:prstGeom prst="roundRect">
              <a:avLst>
                <a:gd name="adj" fmla="val 26519"/>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5" name="AutoShape 711"/>
            <p:cNvSpPr>
              <a:spLocks noChangeArrowheads="1"/>
            </p:cNvSpPr>
            <p:nvPr/>
          </p:nvSpPr>
          <p:spPr bwMode="auto">
            <a:xfrm rot="7602909" flipH="1">
              <a:off x="4273" y="2597"/>
              <a:ext cx="470" cy="172"/>
            </a:xfrm>
            <a:prstGeom prst="roundRect">
              <a:avLst>
                <a:gd name="adj" fmla="val 17338"/>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6" name="Freeform 712"/>
            <p:cNvSpPr>
              <a:spLocks/>
            </p:cNvSpPr>
            <p:nvPr/>
          </p:nvSpPr>
          <p:spPr bwMode="auto">
            <a:xfrm flipH="1">
              <a:off x="4031" y="2867"/>
              <a:ext cx="399" cy="959"/>
            </a:xfrm>
            <a:custGeom>
              <a:avLst/>
              <a:gdLst>
                <a:gd name="T0" fmla="*/ 46 w 399"/>
                <a:gd name="T1" fmla="*/ 0 h 959"/>
                <a:gd name="T2" fmla="*/ 146 w 399"/>
                <a:gd name="T3" fmla="*/ 148 h 959"/>
                <a:gd name="T4" fmla="*/ 284 w 399"/>
                <a:gd name="T5" fmla="*/ 179 h 959"/>
                <a:gd name="T6" fmla="*/ 387 w 399"/>
                <a:gd name="T7" fmla="*/ 162 h 959"/>
                <a:gd name="T8" fmla="*/ 358 w 399"/>
                <a:gd name="T9" fmla="*/ 139 h 959"/>
                <a:gd name="T10" fmla="*/ 329 w 399"/>
                <a:gd name="T11" fmla="*/ 159 h 959"/>
                <a:gd name="T12" fmla="*/ 326 w 399"/>
                <a:gd name="T13" fmla="*/ 197 h 959"/>
                <a:gd name="T14" fmla="*/ 352 w 399"/>
                <a:gd name="T15" fmla="*/ 231 h 959"/>
                <a:gd name="T16" fmla="*/ 381 w 399"/>
                <a:gd name="T17" fmla="*/ 216 h 959"/>
                <a:gd name="T18" fmla="*/ 359 w 399"/>
                <a:gd name="T19" fmla="*/ 197 h 959"/>
                <a:gd name="T20" fmla="*/ 319 w 399"/>
                <a:gd name="T21" fmla="*/ 227 h 959"/>
                <a:gd name="T22" fmla="*/ 346 w 399"/>
                <a:gd name="T23" fmla="*/ 284 h 959"/>
                <a:gd name="T24" fmla="*/ 379 w 399"/>
                <a:gd name="T25" fmla="*/ 269 h 959"/>
                <a:gd name="T26" fmla="*/ 352 w 399"/>
                <a:gd name="T27" fmla="*/ 253 h 959"/>
                <a:gd name="T28" fmla="*/ 320 w 399"/>
                <a:gd name="T29" fmla="*/ 275 h 959"/>
                <a:gd name="T30" fmla="*/ 331 w 399"/>
                <a:gd name="T31" fmla="*/ 322 h 959"/>
                <a:gd name="T32" fmla="*/ 348 w 399"/>
                <a:gd name="T33" fmla="*/ 420 h 959"/>
                <a:gd name="T34" fmla="*/ 305 w 399"/>
                <a:gd name="T35" fmla="*/ 740 h 959"/>
                <a:gd name="T36" fmla="*/ 80 w 399"/>
                <a:gd name="T37" fmla="*/ 753 h 959"/>
                <a:gd name="T38" fmla="*/ 120 w 399"/>
                <a:gd name="T39" fmla="*/ 912 h 959"/>
                <a:gd name="T40" fmla="*/ 41 w 399"/>
                <a:gd name="T41" fmla="*/ 9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959">
                  <a:moveTo>
                    <a:pt x="46" y="0"/>
                  </a:moveTo>
                  <a:cubicBezTo>
                    <a:pt x="62" y="24"/>
                    <a:pt x="106" y="118"/>
                    <a:pt x="146" y="148"/>
                  </a:cubicBezTo>
                  <a:cubicBezTo>
                    <a:pt x="186" y="178"/>
                    <a:pt x="244" y="178"/>
                    <a:pt x="284" y="179"/>
                  </a:cubicBezTo>
                  <a:cubicBezTo>
                    <a:pt x="324" y="182"/>
                    <a:pt x="374" y="169"/>
                    <a:pt x="387" y="162"/>
                  </a:cubicBezTo>
                  <a:cubicBezTo>
                    <a:pt x="399" y="156"/>
                    <a:pt x="369" y="140"/>
                    <a:pt x="358" y="139"/>
                  </a:cubicBezTo>
                  <a:cubicBezTo>
                    <a:pt x="348" y="138"/>
                    <a:pt x="334" y="149"/>
                    <a:pt x="329" y="159"/>
                  </a:cubicBezTo>
                  <a:cubicBezTo>
                    <a:pt x="322" y="168"/>
                    <a:pt x="323" y="185"/>
                    <a:pt x="326" y="197"/>
                  </a:cubicBezTo>
                  <a:cubicBezTo>
                    <a:pt x="330" y="209"/>
                    <a:pt x="343" y="228"/>
                    <a:pt x="352" y="231"/>
                  </a:cubicBezTo>
                  <a:cubicBezTo>
                    <a:pt x="361" y="233"/>
                    <a:pt x="380" y="221"/>
                    <a:pt x="381" y="216"/>
                  </a:cubicBezTo>
                  <a:cubicBezTo>
                    <a:pt x="383" y="210"/>
                    <a:pt x="370" y="195"/>
                    <a:pt x="359" y="197"/>
                  </a:cubicBezTo>
                  <a:cubicBezTo>
                    <a:pt x="349" y="199"/>
                    <a:pt x="322" y="212"/>
                    <a:pt x="319" y="227"/>
                  </a:cubicBezTo>
                  <a:cubicBezTo>
                    <a:pt x="316" y="241"/>
                    <a:pt x="337" y="278"/>
                    <a:pt x="346" y="284"/>
                  </a:cubicBezTo>
                  <a:cubicBezTo>
                    <a:pt x="357" y="291"/>
                    <a:pt x="379" y="275"/>
                    <a:pt x="379" y="269"/>
                  </a:cubicBezTo>
                  <a:cubicBezTo>
                    <a:pt x="379" y="265"/>
                    <a:pt x="361" y="252"/>
                    <a:pt x="352" y="253"/>
                  </a:cubicBezTo>
                  <a:cubicBezTo>
                    <a:pt x="342" y="255"/>
                    <a:pt x="324" y="263"/>
                    <a:pt x="320" y="275"/>
                  </a:cubicBezTo>
                  <a:cubicBezTo>
                    <a:pt x="318" y="287"/>
                    <a:pt x="326" y="298"/>
                    <a:pt x="331" y="322"/>
                  </a:cubicBezTo>
                  <a:cubicBezTo>
                    <a:pt x="335" y="346"/>
                    <a:pt x="352" y="350"/>
                    <a:pt x="348" y="420"/>
                  </a:cubicBezTo>
                  <a:cubicBezTo>
                    <a:pt x="344" y="490"/>
                    <a:pt x="350" y="684"/>
                    <a:pt x="305" y="740"/>
                  </a:cubicBezTo>
                  <a:cubicBezTo>
                    <a:pt x="260" y="796"/>
                    <a:pt x="111" y="724"/>
                    <a:pt x="80" y="753"/>
                  </a:cubicBezTo>
                  <a:cubicBezTo>
                    <a:pt x="0" y="826"/>
                    <a:pt x="167" y="865"/>
                    <a:pt x="120" y="912"/>
                  </a:cubicBezTo>
                  <a:cubicBezTo>
                    <a:pt x="73" y="959"/>
                    <a:pt x="57" y="922"/>
                    <a:pt x="41" y="92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endParaRPr>
            </a:p>
          </p:txBody>
        </p:sp>
        <p:sp>
          <p:nvSpPr>
            <p:cNvPr id="57" name="Freeform 713"/>
            <p:cNvSpPr>
              <a:spLocks/>
            </p:cNvSpPr>
            <p:nvPr/>
          </p:nvSpPr>
          <p:spPr bwMode="auto">
            <a:xfrm rot="-24775779">
              <a:off x="3930" y="3304"/>
              <a:ext cx="316" cy="258"/>
            </a:xfrm>
            <a:custGeom>
              <a:avLst/>
              <a:gdLst>
                <a:gd name="T0" fmla="*/ 197 w 316"/>
                <a:gd name="T1" fmla="*/ 75 h 257"/>
                <a:gd name="T2" fmla="*/ 210 w 316"/>
                <a:gd name="T3" fmla="*/ 27 h 257"/>
                <a:gd name="T4" fmla="*/ 252 w 316"/>
                <a:gd name="T5" fmla="*/ 3 h 257"/>
                <a:gd name="T6" fmla="*/ 293 w 316"/>
                <a:gd name="T7" fmla="*/ 6 h 257"/>
                <a:gd name="T8" fmla="*/ 312 w 316"/>
                <a:gd name="T9" fmla="*/ 30 h 257"/>
                <a:gd name="T10" fmla="*/ 312 w 316"/>
                <a:gd name="T11" fmla="*/ 63 h 257"/>
                <a:gd name="T12" fmla="*/ 288 w 316"/>
                <a:gd name="T13" fmla="*/ 95 h 257"/>
                <a:gd name="T14" fmla="*/ 249 w 316"/>
                <a:gd name="T15" fmla="*/ 110 h 257"/>
                <a:gd name="T16" fmla="*/ 221 w 316"/>
                <a:gd name="T17" fmla="*/ 110 h 257"/>
                <a:gd name="T18" fmla="*/ 212 w 316"/>
                <a:gd name="T19" fmla="*/ 128 h 257"/>
                <a:gd name="T20" fmla="*/ 197 w 316"/>
                <a:gd name="T21" fmla="*/ 168 h 257"/>
                <a:gd name="T22" fmla="*/ 161 w 316"/>
                <a:gd name="T23" fmla="*/ 212 h 257"/>
                <a:gd name="T24" fmla="*/ 113 w 316"/>
                <a:gd name="T25" fmla="*/ 242 h 257"/>
                <a:gd name="T26" fmla="*/ 39 w 316"/>
                <a:gd name="T27" fmla="*/ 255 h 257"/>
                <a:gd name="T28" fmla="*/ 5 w 316"/>
                <a:gd name="T29" fmla="*/ 233 h 257"/>
                <a:gd name="T30" fmla="*/ 6 w 316"/>
                <a:gd name="T31" fmla="*/ 186 h 257"/>
                <a:gd name="T32" fmla="*/ 39 w 316"/>
                <a:gd name="T33" fmla="*/ 125 h 257"/>
                <a:gd name="T34" fmla="*/ 116 w 316"/>
                <a:gd name="T35" fmla="*/ 89 h 257"/>
                <a:gd name="T36" fmla="*/ 171 w 316"/>
                <a:gd name="T37" fmla="*/ 78 h 257"/>
                <a:gd name="T38" fmla="*/ 197 w 316"/>
                <a:gd name="T39" fmla="*/ 7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6" h="257">
                  <a:moveTo>
                    <a:pt x="197" y="75"/>
                  </a:moveTo>
                  <a:cubicBezTo>
                    <a:pt x="203" y="67"/>
                    <a:pt x="201" y="39"/>
                    <a:pt x="210" y="27"/>
                  </a:cubicBezTo>
                  <a:cubicBezTo>
                    <a:pt x="219" y="15"/>
                    <a:pt x="238" y="6"/>
                    <a:pt x="252" y="3"/>
                  </a:cubicBezTo>
                  <a:cubicBezTo>
                    <a:pt x="266" y="0"/>
                    <a:pt x="283" y="2"/>
                    <a:pt x="293" y="6"/>
                  </a:cubicBezTo>
                  <a:cubicBezTo>
                    <a:pt x="303" y="10"/>
                    <a:pt x="309" y="21"/>
                    <a:pt x="312" y="30"/>
                  </a:cubicBezTo>
                  <a:cubicBezTo>
                    <a:pt x="315" y="39"/>
                    <a:pt x="316" y="52"/>
                    <a:pt x="312" y="63"/>
                  </a:cubicBezTo>
                  <a:cubicBezTo>
                    <a:pt x="308" y="74"/>
                    <a:pt x="298" y="87"/>
                    <a:pt x="288" y="95"/>
                  </a:cubicBezTo>
                  <a:cubicBezTo>
                    <a:pt x="278" y="103"/>
                    <a:pt x="260" y="108"/>
                    <a:pt x="249" y="110"/>
                  </a:cubicBezTo>
                  <a:cubicBezTo>
                    <a:pt x="238" y="112"/>
                    <a:pt x="227" y="107"/>
                    <a:pt x="221" y="110"/>
                  </a:cubicBezTo>
                  <a:cubicBezTo>
                    <a:pt x="215" y="113"/>
                    <a:pt x="216" y="119"/>
                    <a:pt x="212" y="128"/>
                  </a:cubicBezTo>
                  <a:cubicBezTo>
                    <a:pt x="208" y="137"/>
                    <a:pt x="205" y="154"/>
                    <a:pt x="197" y="168"/>
                  </a:cubicBezTo>
                  <a:cubicBezTo>
                    <a:pt x="189" y="182"/>
                    <a:pt x="175" y="200"/>
                    <a:pt x="161" y="212"/>
                  </a:cubicBezTo>
                  <a:cubicBezTo>
                    <a:pt x="147" y="224"/>
                    <a:pt x="133" y="235"/>
                    <a:pt x="113" y="242"/>
                  </a:cubicBezTo>
                  <a:cubicBezTo>
                    <a:pt x="93" y="249"/>
                    <a:pt x="57" y="257"/>
                    <a:pt x="39" y="255"/>
                  </a:cubicBezTo>
                  <a:cubicBezTo>
                    <a:pt x="21" y="253"/>
                    <a:pt x="10" y="244"/>
                    <a:pt x="5" y="233"/>
                  </a:cubicBezTo>
                  <a:cubicBezTo>
                    <a:pt x="0" y="222"/>
                    <a:pt x="0" y="204"/>
                    <a:pt x="6" y="186"/>
                  </a:cubicBezTo>
                  <a:cubicBezTo>
                    <a:pt x="12" y="168"/>
                    <a:pt x="21" y="141"/>
                    <a:pt x="39" y="125"/>
                  </a:cubicBezTo>
                  <a:cubicBezTo>
                    <a:pt x="57" y="109"/>
                    <a:pt x="94" y="97"/>
                    <a:pt x="116" y="89"/>
                  </a:cubicBezTo>
                  <a:cubicBezTo>
                    <a:pt x="138" y="81"/>
                    <a:pt x="157" y="80"/>
                    <a:pt x="171" y="78"/>
                  </a:cubicBezTo>
                  <a:cubicBezTo>
                    <a:pt x="185" y="76"/>
                    <a:pt x="191" y="83"/>
                    <a:pt x="197" y="75"/>
                  </a:cubicBezTo>
                  <a:close/>
                </a:path>
              </a:pathLst>
            </a:custGeom>
            <a:gradFill rotWithShape="1">
              <a:gsLst>
                <a:gs pos="0">
                  <a:srgbClr val="009900">
                    <a:gamma/>
                    <a:shade val="76078"/>
                    <a:invGamma/>
                  </a:srgbClr>
                </a:gs>
                <a:gs pos="100000">
                  <a:srgbClr val="009900"/>
                </a:gs>
              </a:gsLst>
              <a:lin ang="18900000" scaled="1"/>
            </a:grad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grpSp>
      <p:sp>
        <p:nvSpPr>
          <p:cNvPr id="641038" name="494596 CuadroTexto"/>
          <p:cNvSpPr txBox="1">
            <a:spLocks noChangeArrowheads="1"/>
          </p:cNvSpPr>
          <p:nvPr/>
        </p:nvSpPr>
        <p:spPr bwMode="auto">
          <a:xfrm>
            <a:off x="7308855" y="2205039"/>
            <a:ext cx="23717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eaLnBrk="1" fontAlgn="base" hangingPunct="1">
              <a:spcBef>
                <a:spcPct val="0"/>
              </a:spcBef>
              <a:spcAft>
                <a:spcPct val="0"/>
              </a:spcAft>
              <a:buClrTx/>
              <a:buFontTx/>
              <a:buNone/>
            </a:pPr>
            <a:r>
              <a:rPr lang="es-ES" altLang="es-ES" smtClean="0">
                <a:solidFill>
                  <a:srgbClr val="002060"/>
                </a:solidFill>
              </a:rPr>
              <a:t>Receptor HER1</a:t>
            </a:r>
          </a:p>
          <a:p>
            <a:pPr eaLnBrk="1" fontAlgn="base" hangingPunct="1">
              <a:spcBef>
                <a:spcPct val="0"/>
              </a:spcBef>
              <a:spcAft>
                <a:spcPct val="0"/>
              </a:spcAft>
              <a:buClrTx/>
              <a:buFontTx/>
              <a:buNone/>
            </a:pPr>
            <a:r>
              <a:rPr lang="es-ES" altLang="es-ES" smtClean="0">
                <a:solidFill>
                  <a:srgbClr val="002060"/>
                </a:solidFill>
              </a:rPr>
              <a:t>HER3</a:t>
            </a:r>
          </a:p>
          <a:p>
            <a:pPr eaLnBrk="1" fontAlgn="base" hangingPunct="1">
              <a:spcBef>
                <a:spcPct val="0"/>
              </a:spcBef>
              <a:spcAft>
                <a:spcPct val="0"/>
              </a:spcAft>
              <a:buClrTx/>
              <a:buFontTx/>
              <a:buNone/>
            </a:pPr>
            <a:r>
              <a:rPr lang="es-ES" altLang="es-ES" smtClean="0">
                <a:solidFill>
                  <a:srgbClr val="002060"/>
                </a:solidFill>
              </a:rPr>
              <a:t>HER4</a:t>
            </a:r>
          </a:p>
        </p:txBody>
      </p:sp>
      <p:cxnSp>
        <p:nvCxnSpPr>
          <p:cNvPr id="494601" name="494600 Conector recto de flecha"/>
          <p:cNvCxnSpPr>
            <a:stCxn id="42" idx="6"/>
          </p:cNvCxnSpPr>
          <p:nvPr/>
        </p:nvCxnSpPr>
        <p:spPr>
          <a:xfrm>
            <a:off x="7213600" y="2065341"/>
            <a:ext cx="407988" cy="3175"/>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1040" name="494602 CuadroTexto"/>
          <p:cNvSpPr txBox="1">
            <a:spLocks noChangeArrowheads="1"/>
          </p:cNvSpPr>
          <p:nvPr/>
        </p:nvSpPr>
        <p:spPr bwMode="auto">
          <a:xfrm>
            <a:off x="7621633" y="1700217"/>
            <a:ext cx="1558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eaLnBrk="1" fontAlgn="base" hangingPunct="1">
              <a:spcBef>
                <a:spcPct val="0"/>
              </a:spcBef>
              <a:spcAft>
                <a:spcPct val="0"/>
              </a:spcAft>
              <a:buClrTx/>
              <a:buFontTx/>
              <a:buNone/>
            </a:pPr>
            <a:r>
              <a:rPr lang="es-ES" altLang="es-ES" sz="2800" smtClean="0">
                <a:solidFill>
                  <a:srgbClr val="000000"/>
                </a:solidFill>
              </a:rPr>
              <a:t>Ligando</a:t>
            </a:r>
          </a:p>
        </p:txBody>
      </p:sp>
    </p:spTree>
    <p:extLst>
      <p:ext uri="{BB962C8B-B14F-4D97-AF65-F5344CB8AC3E}">
        <p14:creationId xmlns:p14="http://schemas.microsoft.com/office/powerpoint/2010/main" val="3348672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59433"/>
                                        </p:tgtEl>
                                        <p:attrNameLst>
                                          <p:attrName>style.visibility</p:attrName>
                                        </p:attrNameLst>
                                      </p:cBhvr>
                                      <p:to>
                                        <p:strVal val="visible"/>
                                      </p:to>
                                    </p:set>
                                    <p:animEffect transition="in" filter="fade">
                                      <p:cBhvr>
                                        <p:cTn id="7" dur="1000"/>
                                        <p:tgtEl>
                                          <p:spTgt spid="359433"/>
                                        </p:tgtEl>
                                      </p:cBhvr>
                                    </p:animEffect>
                                    <p:anim calcmode="lin" valueType="num">
                                      <p:cBhvr>
                                        <p:cTn id="8" dur="1000" fill="hold"/>
                                        <p:tgtEl>
                                          <p:spTgt spid="359433"/>
                                        </p:tgtEl>
                                        <p:attrNameLst>
                                          <p:attrName>ppt_x</p:attrName>
                                        </p:attrNameLst>
                                      </p:cBhvr>
                                      <p:tavLst>
                                        <p:tav tm="0">
                                          <p:val>
                                            <p:strVal val="#ppt_x"/>
                                          </p:val>
                                        </p:tav>
                                        <p:tav tm="100000">
                                          <p:val>
                                            <p:strVal val="#ppt_x"/>
                                          </p:val>
                                        </p:tav>
                                      </p:tavLst>
                                    </p:anim>
                                    <p:anim calcmode="lin" valueType="num">
                                      <p:cBhvr>
                                        <p:cTn id="9" dur="1000" fill="hold"/>
                                        <p:tgtEl>
                                          <p:spTgt spid="35943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9435"/>
                                        </p:tgtEl>
                                        <p:attrNameLst>
                                          <p:attrName>style.visibility</p:attrName>
                                        </p:attrNameLst>
                                      </p:cBhvr>
                                      <p:to>
                                        <p:strVal val="visible"/>
                                      </p:to>
                                    </p:set>
                                    <p:animEffect transition="in" filter="fade">
                                      <p:cBhvr>
                                        <p:cTn id="12" dur="1000"/>
                                        <p:tgtEl>
                                          <p:spTgt spid="359435"/>
                                        </p:tgtEl>
                                      </p:cBhvr>
                                    </p:animEffect>
                                    <p:anim calcmode="lin" valueType="num">
                                      <p:cBhvr>
                                        <p:cTn id="13" dur="1000" fill="hold"/>
                                        <p:tgtEl>
                                          <p:spTgt spid="359435"/>
                                        </p:tgtEl>
                                        <p:attrNameLst>
                                          <p:attrName>ppt_x</p:attrName>
                                        </p:attrNameLst>
                                      </p:cBhvr>
                                      <p:tavLst>
                                        <p:tav tm="0">
                                          <p:val>
                                            <p:strVal val="#ppt_x"/>
                                          </p:val>
                                        </p:tav>
                                        <p:tav tm="100000">
                                          <p:val>
                                            <p:strVal val="#ppt_x"/>
                                          </p:val>
                                        </p:tav>
                                      </p:tavLst>
                                    </p:anim>
                                    <p:anim calcmode="lin" valueType="num">
                                      <p:cBhvr>
                                        <p:cTn id="14" dur="1000" fill="hold"/>
                                        <p:tgtEl>
                                          <p:spTgt spid="359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5"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2050" name="Picture 10" descr="cell-wall-upper"/>
          <p:cNvPicPr>
            <a:picLocks noChangeAspect="1" noChangeArrowheads="1"/>
          </p:cNvPicPr>
          <p:nvPr/>
        </p:nvPicPr>
        <p:blipFill>
          <a:blip r:embed="rId3">
            <a:lum bright="28000"/>
            <a:extLst>
              <a:ext uri="{28A0092B-C50C-407E-A947-70E740481C1C}">
                <a14:useLocalDpi xmlns:a14="http://schemas.microsoft.com/office/drawing/2010/main" val="0"/>
              </a:ext>
            </a:extLst>
          </a:blip>
          <a:srcRect l="29987" r="10901"/>
          <a:stretch>
            <a:fillRect/>
          </a:stretch>
        </p:blipFill>
        <p:spPr bwMode="auto">
          <a:xfrm rot="-277945">
            <a:off x="2213008" y="3592567"/>
            <a:ext cx="6049963"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42051" name="Picture 11" descr="HER2_facing_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9592">
            <a:off x="3403645" y="1238251"/>
            <a:ext cx="1344613"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052" name="1 CuadroTexto"/>
          <p:cNvSpPr txBox="1">
            <a:spLocks noChangeArrowheads="1"/>
          </p:cNvSpPr>
          <p:nvPr/>
        </p:nvSpPr>
        <p:spPr bwMode="auto">
          <a:xfrm>
            <a:off x="-540568" y="1341436"/>
            <a:ext cx="609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algn="ctr" eaLnBrk="1" fontAlgn="base" hangingPunct="1">
              <a:spcBef>
                <a:spcPct val="0"/>
              </a:spcBef>
              <a:spcAft>
                <a:spcPct val="0"/>
              </a:spcAft>
              <a:buClrTx/>
              <a:buFontTx/>
              <a:buNone/>
            </a:pPr>
            <a:r>
              <a:rPr lang="es-ES" altLang="es-ES" sz="2000" dirty="0" smtClean="0">
                <a:solidFill>
                  <a:srgbClr val="002060"/>
                </a:solidFill>
              </a:rPr>
              <a:t>Receptor HER2</a:t>
            </a:r>
          </a:p>
        </p:txBody>
      </p:sp>
      <p:sp>
        <p:nvSpPr>
          <p:cNvPr id="642056" name="16 CuadroTexto"/>
          <p:cNvSpPr txBox="1">
            <a:spLocks noChangeArrowheads="1"/>
          </p:cNvSpPr>
          <p:nvPr/>
        </p:nvSpPr>
        <p:spPr bwMode="auto">
          <a:xfrm>
            <a:off x="2836863" y="5435600"/>
            <a:ext cx="4038600"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algn="ctr" eaLnBrk="1" fontAlgn="base" hangingPunct="1">
              <a:spcBef>
                <a:spcPct val="0"/>
              </a:spcBef>
              <a:spcAft>
                <a:spcPct val="0"/>
              </a:spcAft>
              <a:buClrTx/>
              <a:buFontTx/>
              <a:buNone/>
            </a:pPr>
            <a:r>
              <a:rPr lang="es-ES" altLang="es-ES" dirty="0" smtClean="0">
                <a:solidFill>
                  <a:srgbClr val="000000"/>
                </a:solidFill>
              </a:rPr>
              <a:t>Cáncer de Mama HER2+</a:t>
            </a:r>
          </a:p>
        </p:txBody>
      </p:sp>
      <p:pic>
        <p:nvPicPr>
          <p:cNvPr id="359433" name="Picture 15" descr="Blue_Y_No_Spik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2955">
            <a:off x="4597400" y="1397001"/>
            <a:ext cx="12271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35" name="23 CuadroTexto"/>
          <p:cNvSpPr txBox="1">
            <a:spLocks noChangeArrowheads="1"/>
          </p:cNvSpPr>
          <p:nvPr/>
        </p:nvSpPr>
        <p:spPr bwMode="auto">
          <a:xfrm>
            <a:off x="4499992" y="807095"/>
            <a:ext cx="25225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eaLnBrk="1" fontAlgn="base" hangingPunct="1">
              <a:spcBef>
                <a:spcPct val="0"/>
              </a:spcBef>
              <a:spcAft>
                <a:spcPct val="0"/>
              </a:spcAft>
              <a:buClrTx/>
              <a:buFontTx/>
              <a:buNone/>
            </a:pPr>
            <a:r>
              <a:rPr lang="es-ES" altLang="es-ES" dirty="0" err="1" smtClean="0">
                <a:solidFill>
                  <a:srgbClr val="000000"/>
                </a:solidFill>
              </a:rPr>
              <a:t>Pertuzumab</a:t>
            </a:r>
            <a:r>
              <a:rPr lang="es-ES" altLang="es-ES" dirty="0" smtClean="0">
                <a:solidFill>
                  <a:srgbClr val="000000"/>
                </a:solidFill>
              </a:rPr>
              <a:t> </a:t>
            </a:r>
          </a:p>
        </p:txBody>
      </p:sp>
      <p:pic>
        <p:nvPicPr>
          <p:cNvPr id="359436" name="Picture 14" descr="Green_Y_No_Spik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04049">
            <a:off x="2587625" y="1941512"/>
            <a:ext cx="1217613" cy="132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37" name="29 CuadroTexto"/>
          <p:cNvSpPr txBox="1">
            <a:spLocks noChangeArrowheads="1"/>
          </p:cNvSpPr>
          <p:nvPr/>
        </p:nvSpPr>
        <p:spPr bwMode="auto">
          <a:xfrm>
            <a:off x="251520" y="2463885"/>
            <a:ext cx="28107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eaLnBrk="1" fontAlgn="base" hangingPunct="1">
              <a:spcBef>
                <a:spcPct val="0"/>
              </a:spcBef>
              <a:spcAft>
                <a:spcPct val="0"/>
              </a:spcAft>
              <a:buClrTx/>
              <a:buFontTx/>
              <a:buNone/>
            </a:pPr>
            <a:r>
              <a:rPr lang="es-ES" altLang="es-ES" dirty="0" err="1" smtClean="0">
                <a:solidFill>
                  <a:srgbClr val="000000"/>
                </a:solidFill>
              </a:rPr>
              <a:t>Trastuzumab</a:t>
            </a:r>
            <a:endParaRPr lang="es-ES" altLang="es-ES" dirty="0" smtClean="0">
              <a:solidFill>
                <a:srgbClr val="000000"/>
              </a:solidFill>
            </a:endParaRPr>
          </a:p>
        </p:txBody>
      </p:sp>
      <p:sp>
        <p:nvSpPr>
          <p:cNvPr id="28" name="27 Rectángulo"/>
          <p:cNvSpPr/>
          <p:nvPr/>
        </p:nvSpPr>
        <p:spPr>
          <a:xfrm>
            <a:off x="0" y="-26986"/>
            <a:ext cx="9144000" cy="646331"/>
          </a:xfrm>
          <a:prstGeom prst="rect">
            <a:avLst/>
          </a:prstGeom>
        </p:spPr>
        <p:txBody>
          <a:bodyPr>
            <a:spAutoFit/>
          </a:bodyPr>
          <a:lstStyle/>
          <a:p>
            <a:pPr algn="ctr">
              <a:defRPr/>
            </a:pPr>
            <a:r>
              <a:rPr lang="en-GB" sz="3600" b="1" kern="0" dirty="0" err="1">
                <a:solidFill>
                  <a:srgbClr val="C00000"/>
                </a:solidFill>
                <a:effectLst>
                  <a:outerShdw blurRad="38100" dist="38100" dir="2700000" algn="tl">
                    <a:srgbClr val="C0C0C0"/>
                  </a:outerShdw>
                </a:effectLst>
              </a:rPr>
              <a:t>Mecanismos</a:t>
            </a:r>
            <a:r>
              <a:rPr lang="en-GB" sz="3600" b="1" kern="0" dirty="0">
                <a:solidFill>
                  <a:srgbClr val="C00000"/>
                </a:solidFill>
                <a:effectLst>
                  <a:outerShdw blurRad="38100" dist="38100" dir="2700000" algn="tl">
                    <a:srgbClr val="C0C0C0"/>
                  </a:outerShdw>
                </a:effectLst>
              </a:rPr>
              <a:t> de </a:t>
            </a:r>
            <a:r>
              <a:rPr lang="en-GB" sz="3600" b="1" kern="0" dirty="0" err="1">
                <a:solidFill>
                  <a:srgbClr val="C00000"/>
                </a:solidFill>
                <a:effectLst>
                  <a:outerShdw blurRad="38100" dist="38100" dir="2700000" algn="tl">
                    <a:srgbClr val="C0C0C0"/>
                  </a:outerShdw>
                </a:effectLst>
              </a:rPr>
              <a:t>acción</a:t>
            </a:r>
            <a:r>
              <a:rPr lang="en-GB" sz="3600" b="1" kern="0" dirty="0">
                <a:solidFill>
                  <a:srgbClr val="C00000"/>
                </a:solidFill>
                <a:effectLst>
                  <a:outerShdw blurRad="38100" dist="38100" dir="2700000" algn="tl">
                    <a:srgbClr val="C0C0C0"/>
                  </a:outerShdw>
                </a:effectLst>
              </a:rPr>
              <a:t> </a:t>
            </a:r>
            <a:r>
              <a:rPr lang="en-GB" sz="3600" b="1" kern="0" dirty="0" err="1">
                <a:solidFill>
                  <a:srgbClr val="C00000"/>
                </a:solidFill>
                <a:effectLst>
                  <a:outerShdw blurRad="38100" dist="38100" dir="2700000" algn="tl">
                    <a:srgbClr val="C0C0C0"/>
                  </a:outerShdw>
                </a:effectLst>
              </a:rPr>
              <a:t>complementarios</a:t>
            </a:r>
            <a:r>
              <a:rPr lang="en-GB" sz="3600" b="1" kern="0" dirty="0">
                <a:solidFill>
                  <a:srgbClr val="C00000"/>
                </a:solidFill>
                <a:effectLst>
                  <a:outerShdw blurRad="38100" dist="38100" dir="2700000" algn="tl">
                    <a:srgbClr val="C0C0C0"/>
                  </a:outerShdw>
                </a:effectLst>
              </a:rPr>
              <a:t> </a:t>
            </a:r>
          </a:p>
        </p:txBody>
      </p:sp>
      <p:grpSp>
        <p:nvGrpSpPr>
          <p:cNvPr id="642063" name="Group 697"/>
          <p:cNvGrpSpPr>
            <a:grpSpLocks/>
          </p:cNvGrpSpPr>
          <p:nvPr/>
        </p:nvGrpSpPr>
        <p:grpSpPr bwMode="auto">
          <a:xfrm>
            <a:off x="6356350" y="1287517"/>
            <a:ext cx="1023938" cy="4148137"/>
            <a:chOff x="3959" y="1887"/>
            <a:chExt cx="750" cy="1939"/>
          </a:xfrm>
        </p:grpSpPr>
        <p:sp>
          <p:nvSpPr>
            <p:cNvPr id="42" name="Oval 698"/>
            <p:cNvSpPr>
              <a:spLocks noChangeArrowheads="1"/>
            </p:cNvSpPr>
            <p:nvPr/>
          </p:nvSpPr>
          <p:spPr bwMode="auto">
            <a:xfrm rot="-124847">
              <a:off x="4453" y="2130"/>
              <a:ext cx="134" cy="244"/>
            </a:xfrm>
            <a:prstGeom prst="ellipse">
              <a:avLst/>
            </a:prstGeom>
            <a:gradFill rotWithShape="1">
              <a:gsLst>
                <a:gs pos="0">
                  <a:srgbClr val="CC0099">
                    <a:gamma/>
                    <a:tint val="65490"/>
                    <a:invGamma/>
                  </a:srgbClr>
                </a:gs>
                <a:gs pos="100000">
                  <a:srgbClr val="CC0099"/>
                </a:gs>
              </a:gsLst>
              <a:lin ang="0" scaled="1"/>
            </a:gra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43" name="Freeform 699"/>
            <p:cNvSpPr>
              <a:spLocks/>
            </p:cNvSpPr>
            <p:nvPr/>
          </p:nvSpPr>
          <p:spPr bwMode="auto">
            <a:xfrm rot="1710071" flipH="1">
              <a:off x="4176" y="1887"/>
              <a:ext cx="136" cy="101"/>
            </a:xfrm>
            <a:custGeom>
              <a:avLst/>
              <a:gdLst>
                <a:gd name="T0" fmla="*/ 0 w 134"/>
                <a:gd name="T1" fmla="*/ 28 h 100"/>
                <a:gd name="T2" fmla="*/ 64 w 134"/>
                <a:gd name="T3" fmla="*/ 6 h 100"/>
                <a:gd name="T4" fmla="*/ 112 w 134"/>
                <a:gd name="T5" fmla="*/ 16 h 100"/>
                <a:gd name="T6" fmla="*/ 134 w 134"/>
                <a:gd name="T7" fmla="*/ 100 h 100"/>
              </a:gdLst>
              <a:ahLst/>
              <a:cxnLst>
                <a:cxn ang="0">
                  <a:pos x="T0" y="T1"/>
                </a:cxn>
                <a:cxn ang="0">
                  <a:pos x="T2" y="T3"/>
                </a:cxn>
                <a:cxn ang="0">
                  <a:pos x="T4" y="T5"/>
                </a:cxn>
                <a:cxn ang="0">
                  <a:pos x="T6" y="T7"/>
                </a:cxn>
              </a:cxnLst>
              <a:rect l="0" t="0" r="r" b="b"/>
              <a:pathLst>
                <a:path w="134" h="100">
                  <a:moveTo>
                    <a:pt x="0" y="28"/>
                  </a:moveTo>
                  <a:cubicBezTo>
                    <a:pt x="22" y="18"/>
                    <a:pt x="45" y="8"/>
                    <a:pt x="64" y="6"/>
                  </a:cubicBezTo>
                  <a:cubicBezTo>
                    <a:pt x="83" y="4"/>
                    <a:pt x="100" y="0"/>
                    <a:pt x="112" y="16"/>
                  </a:cubicBezTo>
                  <a:cubicBezTo>
                    <a:pt x="124" y="32"/>
                    <a:pt x="129" y="66"/>
                    <a:pt x="134" y="100"/>
                  </a:cubicBezTo>
                </a:path>
              </a:pathLst>
            </a:custGeom>
            <a:noFill/>
            <a:ln w="19050"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endParaRPr>
            </a:p>
          </p:txBody>
        </p:sp>
        <p:sp>
          <p:nvSpPr>
            <p:cNvPr id="44" name="AutoShape 700"/>
            <p:cNvSpPr>
              <a:spLocks noChangeArrowheads="1"/>
            </p:cNvSpPr>
            <p:nvPr/>
          </p:nvSpPr>
          <p:spPr bwMode="auto">
            <a:xfrm rot="2070775" flipH="1">
              <a:off x="4269" y="2002"/>
              <a:ext cx="406" cy="107"/>
            </a:xfrm>
            <a:prstGeom prst="roundRect">
              <a:avLst>
                <a:gd name="adj" fmla="val 26519"/>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45" name="Oval 701"/>
            <p:cNvSpPr>
              <a:spLocks noChangeArrowheads="1"/>
            </p:cNvSpPr>
            <p:nvPr/>
          </p:nvSpPr>
          <p:spPr bwMode="auto">
            <a:xfrm rot="516655" flipH="1">
              <a:off x="3993" y="2064"/>
              <a:ext cx="79"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46" name="Oval 702"/>
            <p:cNvSpPr>
              <a:spLocks noChangeArrowheads="1"/>
            </p:cNvSpPr>
            <p:nvPr/>
          </p:nvSpPr>
          <p:spPr bwMode="auto">
            <a:xfrm rot="516655" flipH="1">
              <a:off x="3995" y="2186"/>
              <a:ext cx="80" cy="62"/>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47" name="Oval 703"/>
            <p:cNvSpPr>
              <a:spLocks noChangeArrowheads="1"/>
            </p:cNvSpPr>
            <p:nvPr/>
          </p:nvSpPr>
          <p:spPr bwMode="auto">
            <a:xfrm rot="516655" flipH="1">
              <a:off x="3999" y="2306"/>
              <a:ext cx="79"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48" name="Freeform 704"/>
            <p:cNvSpPr>
              <a:spLocks/>
            </p:cNvSpPr>
            <p:nvPr/>
          </p:nvSpPr>
          <p:spPr bwMode="auto">
            <a:xfrm rot="1710071" flipH="1">
              <a:off x="4109" y="2438"/>
              <a:ext cx="113" cy="117"/>
            </a:xfrm>
            <a:custGeom>
              <a:avLst/>
              <a:gdLst>
                <a:gd name="T0" fmla="*/ 113 w 113"/>
                <a:gd name="T1" fmla="*/ 47 h 118"/>
                <a:gd name="T2" fmla="*/ 80 w 113"/>
                <a:gd name="T3" fmla="*/ 106 h 118"/>
                <a:gd name="T4" fmla="*/ 44 w 113"/>
                <a:gd name="T5" fmla="*/ 100 h 118"/>
                <a:gd name="T6" fmla="*/ 0 w 113"/>
                <a:gd name="T7" fmla="*/ 0 h 118"/>
              </a:gdLst>
              <a:ahLst/>
              <a:cxnLst>
                <a:cxn ang="0">
                  <a:pos x="T0" y="T1"/>
                </a:cxn>
                <a:cxn ang="0">
                  <a:pos x="T2" y="T3"/>
                </a:cxn>
                <a:cxn ang="0">
                  <a:pos x="T4" y="T5"/>
                </a:cxn>
                <a:cxn ang="0">
                  <a:pos x="T6" y="T7"/>
                </a:cxn>
              </a:cxnLst>
              <a:rect l="0" t="0" r="r" b="b"/>
              <a:pathLst>
                <a:path w="113" h="118">
                  <a:moveTo>
                    <a:pt x="113" y="47"/>
                  </a:moveTo>
                  <a:cubicBezTo>
                    <a:pt x="103" y="69"/>
                    <a:pt x="92" y="97"/>
                    <a:pt x="80" y="106"/>
                  </a:cubicBezTo>
                  <a:cubicBezTo>
                    <a:pt x="68" y="115"/>
                    <a:pt x="57" y="118"/>
                    <a:pt x="44" y="100"/>
                  </a:cubicBezTo>
                  <a:cubicBezTo>
                    <a:pt x="31" y="82"/>
                    <a:pt x="9" y="21"/>
                    <a:pt x="0" y="0"/>
                  </a:cubicBezTo>
                </a:path>
              </a:pathLst>
            </a:custGeom>
            <a:noFill/>
            <a:ln w="19050"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endParaRPr>
            </a:p>
          </p:txBody>
        </p:sp>
        <p:sp>
          <p:nvSpPr>
            <p:cNvPr id="49" name="Freeform 705"/>
            <p:cNvSpPr>
              <a:spLocks/>
            </p:cNvSpPr>
            <p:nvPr/>
          </p:nvSpPr>
          <p:spPr bwMode="auto">
            <a:xfrm rot="1710071" flipH="1">
              <a:off x="4594" y="2368"/>
              <a:ext cx="117" cy="131"/>
            </a:xfrm>
            <a:custGeom>
              <a:avLst/>
              <a:gdLst>
                <a:gd name="T0" fmla="*/ 19 w 117"/>
                <a:gd name="T1" fmla="*/ 131 h 131"/>
                <a:gd name="T2" fmla="*/ 5 w 117"/>
                <a:gd name="T3" fmla="*/ 41 h 131"/>
                <a:gd name="T4" fmla="*/ 49 w 117"/>
                <a:gd name="T5" fmla="*/ 1 h 131"/>
                <a:gd name="T6" fmla="*/ 117 w 117"/>
                <a:gd name="T7" fmla="*/ 35 h 131"/>
              </a:gdLst>
              <a:ahLst/>
              <a:cxnLst>
                <a:cxn ang="0">
                  <a:pos x="T0" y="T1"/>
                </a:cxn>
                <a:cxn ang="0">
                  <a:pos x="T2" y="T3"/>
                </a:cxn>
                <a:cxn ang="0">
                  <a:pos x="T4" y="T5"/>
                </a:cxn>
                <a:cxn ang="0">
                  <a:pos x="T6" y="T7"/>
                </a:cxn>
              </a:cxnLst>
              <a:rect l="0" t="0" r="r" b="b"/>
              <a:pathLst>
                <a:path w="117" h="131">
                  <a:moveTo>
                    <a:pt x="19" y="131"/>
                  </a:moveTo>
                  <a:cubicBezTo>
                    <a:pt x="17" y="116"/>
                    <a:pt x="0" y="63"/>
                    <a:pt x="5" y="41"/>
                  </a:cubicBezTo>
                  <a:cubicBezTo>
                    <a:pt x="10" y="19"/>
                    <a:pt x="30" y="2"/>
                    <a:pt x="49" y="1"/>
                  </a:cubicBezTo>
                  <a:cubicBezTo>
                    <a:pt x="68" y="0"/>
                    <a:pt x="103" y="28"/>
                    <a:pt x="117" y="35"/>
                  </a:cubicBezTo>
                </a:path>
              </a:pathLst>
            </a:custGeom>
            <a:noFill/>
            <a:ln w="19050"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endParaRPr>
            </a:p>
          </p:txBody>
        </p:sp>
        <p:sp>
          <p:nvSpPr>
            <p:cNvPr id="50" name="AutoShape 706"/>
            <p:cNvSpPr>
              <a:spLocks noChangeArrowheads="1"/>
            </p:cNvSpPr>
            <p:nvPr/>
          </p:nvSpPr>
          <p:spPr bwMode="auto">
            <a:xfrm rot="5399846" flipH="1">
              <a:off x="3861" y="2136"/>
              <a:ext cx="525" cy="150"/>
            </a:xfrm>
            <a:prstGeom prst="roundRect">
              <a:avLst>
                <a:gd name="adj" fmla="val 17338"/>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1" name="Oval 707"/>
            <p:cNvSpPr>
              <a:spLocks noChangeArrowheads="1"/>
            </p:cNvSpPr>
            <p:nvPr/>
          </p:nvSpPr>
          <p:spPr bwMode="auto">
            <a:xfrm rot="2306661" flipH="1">
              <a:off x="4459" y="2502"/>
              <a:ext cx="77"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2" name="Oval 708"/>
            <p:cNvSpPr>
              <a:spLocks noChangeArrowheads="1"/>
            </p:cNvSpPr>
            <p:nvPr/>
          </p:nvSpPr>
          <p:spPr bwMode="auto">
            <a:xfrm rot="2306661" flipH="1">
              <a:off x="4386" y="2600"/>
              <a:ext cx="77" cy="64"/>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3" name="Oval 709"/>
            <p:cNvSpPr>
              <a:spLocks noChangeArrowheads="1"/>
            </p:cNvSpPr>
            <p:nvPr/>
          </p:nvSpPr>
          <p:spPr bwMode="auto">
            <a:xfrm rot="2306661" flipH="1">
              <a:off x="4312" y="2694"/>
              <a:ext cx="77" cy="62"/>
            </a:xfrm>
            <a:prstGeom prst="ellipse">
              <a:avLst/>
            </a:prstGeom>
            <a:gradFill rotWithShape="1">
              <a:gsLst>
                <a:gs pos="0">
                  <a:srgbClr val="009900">
                    <a:gamma/>
                    <a:shade val="66275"/>
                    <a:invGamma/>
                  </a:srgbClr>
                </a:gs>
                <a:gs pos="100000">
                  <a:srgbClr val="009900"/>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4" name="AutoShape 710"/>
            <p:cNvSpPr>
              <a:spLocks noChangeArrowheads="1"/>
            </p:cNvSpPr>
            <p:nvPr/>
          </p:nvSpPr>
          <p:spPr bwMode="auto">
            <a:xfrm rot="20726353" flipH="1">
              <a:off x="4225" y="2370"/>
              <a:ext cx="406" cy="107"/>
            </a:xfrm>
            <a:prstGeom prst="roundRect">
              <a:avLst>
                <a:gd name="adj" fmla="val 26519"/>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5" name="AutoShape 711"/>
            <p:cNvSpPr>
              <a:spLocks noChangeArrowheads="1"/>
            </p:cNvSpPr>
            <p:nvPr/>
          </p:nvSpPr>
          <p:spPr bwMode="auto">
            <a:xfrm rot="7602909" flipH="1">
              <a:off x="4273" y="2597"/>
              <a:ext cx="470" cy="172"/>
            </a:xfrm>
            <a:prstGeom prst="roundRect">
              <a:avLst>
                <a:gd name="adj" fmla="val 17338"/>
              </a:avLst>
            </a:prstGeom>
            <a:gradFill rotWithShape="1">
              <a:gsLst>
                <a:gs pos="0">
                  <a:srgbClr val="009900">
                    <a:gamma/>
                    <a:shade val="65882"/>
                    <a:invGamma/>
                  </a:srgbClr>
                </a:gs>
                <a:gs pos="50000">
                  <a:srgbClr val="009900"/>
                </a:gs>
                <a:gs pos="100000">
                  <a:srgbClr val="009900">
                    <a:gamma/>
                    <a:shade val="65882"/>
                    <a:invGamma/>
                  </a:srgbClr>
                </a:gs>
              </a:gsLst>
              <a:lin ang="0" scaled="1"/>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sp>
          <p:nvSpPr>
            <p:cNvPr id="56" name="Freeform 712"/>
            <p:cNvSpPr>
              <a:spLocks/>
            </p:cNvSpPr>
            <p:nvPr/>
          </p:nvSpPr>
          <p:spPr bwMode="auto">
            <a:xfrm flipH="1">
              <a:off x="4031" y="2867"/>
              <a:ext cx="399" cy="959"/>
            </a:xfrm>
            <a:custGeom>
              <a:avLst/>
              <a:gdLst>
                <a:gd name="T0" fmla="*/ 46 w 399"/>
                <a:gd name="T1" fmla="*/ 0 h 959"/>
                <a:gd name="T2" fmla="*/ 146 w 399"/>
                <a:gd name="T3" fmla="*/ 148 h 959"/>
                <a:gd name="T4" fmla="*/ 284 w 399"/>
                <a:gd name="T5" fmla="*/ 179 h 959"/>
                <a:gd name="T6" fmla="*/ 387 w 399"/>
                <a:gd name="T7" fmla="*/ 162 h 959"/>
                <a:gd name="T8" fmla="*/ 358 w 399"/>
                <a:gd name="T9" fmla="*/ 139 h 959"/>
                <a:gd name="T10" fmla="*/ 329 w 399"/>
                <a:gd name="T11" fmla="*/ 159 h 959"/>
                <a:gd name="T12" fmla="*/ 326 w 399"/>
                <a:gd name="T13" fmla="*/ 197 h 959"/>
                <a:gd name="T14" fmla="*/ 352 w 399"/>
                <a:gd name="T15" fmla="*/ 231 h 959"/>
                <a:gd name="T16" fmla="*/ 381 w 399"/>
                <a:gd name="T17" fmla="*/ 216 h 959"/>
                <a:gd name="T18" fmla="*/ 359 w 399"/>
                <a:gd name="T19" fmla="*/ 197 h 959"/>
                <a:gd name="T20" fmla="*/ 319 w 399"/>
                <a:gd name="T21" fmla="*/ 227 h 959"/>
                <a:gd name="T22" fmla="*/ 346 w 399"/>
                <a:gd name="T23" fmla="*/ 284 h 959"/>
                <a:gd name="T24" fmla="*/ 379 w 399"/>
                <a:gd name="T25" fmla="*/ 269 h 959"/>
                <a:gd name="T26" fmla="*/ 352 w 399"/>
                <a:gd name="T27" fmla="*/ 253 h 959"/>
                <a:gd name="T28" fmla="*/ 320 w 399"/>
                <a:gd name="T29" fmla="*/ 275 h 959"/>
                <a:gd name="T30" fmla="*/ 331 w 399"/>
                <a:gd name="T31" fmla="*/ 322 h 959"/>
                <a:gd name="T32" fmla="*/ 348 w 399"/>
                <a:gd name="T33" fmla="*/ 420 h 959"/>
                <a:gd name="T34" fmla="*/ 305 w 399"/>
                <a:gd name="T35" fmla="*/ 740 h 959"/>
                <a:gd name="T36" fmla="*/ 80 w 399"/>
                <a:gd name="T37" fmla="*/ 753 h 959"/>
                <a:gd name="T38" fmla="*/ 120 w 399"/>
                <a:gd name="T39" fmla="*/ 912 h 959"/>
                <a:gd name="T40" fmla="*/ 41 w 399"/>
                <a:gd name="T41" fmla="*/ 9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959">
                  <a:moveTo>
                    <a:pt x="46" y="0"/>
                  </a:moveTo>
                  <a:cubicBezTo>
                    <a:pt x="62" y="24"/>
                    <a:pt x="106" y="118"/>
                    <a:pt x="146" y="148"/>
                  </a:cubicBezTo>
                  <a:cubicBezTo>
                    <a:pt x="186" y="178"/>
                    <a:pt x="244" y="178"/>
                    <a:pt x="284" y="179"/>
                  </a:cubicBezTo>
                  <a:cubicBezTo>
                    <a:pt x="324" y="182"/>
                    <a:pt x="374" y="169"/>
                    <a:pt x="387" y="162"/>
                  </a:cubicBezTo>
                  <a:cubicBezTo>
                    <a:pt x="399" y="156"/>
                    <a:pt x="369" y="140"/>
                    <a:pt x="358" y="139"/>
                  </a:cubicBezTo>
                  <a:cubicBezTo>
                    <a:pt x="348" y="138"/>
                    <a:pt x="334" y="149"/>
                    <a:pt x="329" y="159"/>
                  </a:cubicBezTo>
                  <a:cubicBezTo>
                    <a:pt x="322" y="168"/>
                    <a:pt x="323" y="185"/>
                    <a:pt x="326" y="197"/>
                  </a:cubicBezTo>
                  <a:cubicBezTo>
                    <a:pt x="330" y="209"/>
                    <a:pt x="343" y="228"/>
                    <a:pt x="352" y="231"/>
                  </a:cubicBezTo>
                  <a:cubicBezTo>
                    <a:pt x="361" y="233"/>
                    <a:pt x="380" y="221"/>
                    <a:pt x="381" y="216"/>
                  </a:cubicBezTo>
                  <a:cubicBezTo>
                    <a:pt x="383" y="210"/>
                    <a:pt x="370" y="195"/>
                    <a:pt x="359" y="197"/>
                  </a:cubicBezTo>
                  <a:cubicBezTo>
                    <a:pt x="349" y="199"/>
                    <a:pt x="322" y="212"/>
                    <a:pt x="319" y="227"/>
                  </a:cubicBezTo>
                  <a:cubicBezTo>
                    <a:pt x="316" y="241"/>
                    <a:pt x="337" y="278"/>
                    <a:pt x="346" y="284"/>
                  </a:cubicBezTo>
                  <a:cubicBezTo>
                    <a:pt x="357" y="291"/>
                    <a:pt x="379" y="275"/>
                    <a:pt x="379" y="269"/>
                  </a:cubicBezTo>
                  <a:cubicBezTo>
                    <a:pt x="379" y="265"/>
                    <a:pt x="361" y="252"/>
                    <a:pt x="352" y="253"/>
                  </a:cubicBezTo>
                  <a:cubicBezTo>
                    <a:pt x="342" y="255"/>
                    <a:pt x="324" y="263"/>
                    <a:pt x="320" y="275"/>
                  </a:cubicBezTo>
                  <a:cubicBezTo>
                    <a:pt x="318" y="287"/>
                    <a:pt x="326" y="298"/>
                    <a:pt x="331" y="322"/>
                  </a:cubicBezTo>
                  <a:cubicBezTo>
                    <a:pt x="335" y="346"/>
                    <a:pt x="352" y="350"/>
                    <a:pt x="348" y="420"/>
                  </a:cubicBezTo>
                  <a:cubicBezTo>
                    <a:pt x="344" y="490"/>
                    <a:pt x="350" y="684"/>
                    <a:pt x="305" y="740"/>
                  </a:cubicBezTo>
                  <a:cubicBezTo>
                    <a:pt x="260" y="796"/>
                    <a:pt x="111" y="724"/>
                    <a:pt x="80" y="753"/>
                  </a:cubicBezTo>
                  <a:cubicBezTo>
                    <a:pt x="0" y="826"/>
                    <a:pt x="167" y="865"/>
                    <a:pt x="120" y="912"/>
                  </a:cubicBezTo>
                  <a:cubicBezTo>
                    <a:pt x="73" y="959"/>
                    <a:pt x="57" y="922"/>
                    <a:pt x="41" y="92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s-ES">
                <a:solidFill>
                  <a:srgbClr val="000000"/>
                </a:solidFill>
                <a:latin typeface="Century Gothic"/>
                <a:cs typeface="Century Gothic"/>
              </a:endParaRPr>
            </a:p>
          </p:txBody>
        </p:sp>
        <p:sp>
          <p:nvSpPr>
            <p:cNvPr id="57" name="Freeform 713"/>
            <p:cNvSpPr>
              <a:spLocks/>
            </p:cNvSpPr>
            <p:nvPr/>
          </p:nvSpPr>
          <p:spPr bwMode="auto">
            <a:xfrm rot="-24775779">
              <a:off x="3930" y="3304"/>
              <a:ext cx="316" cy="258"/>
            </a:xfrm>
            <a:custGeom>
              <a:avLst/>
              <a:gdLst>
                <a:gd name="T0" fmla="*/ 197 w 316"/>
                <a:gd name="T1" fmla="*/ 75 h 257"/>
                <a:gd name="T2" fmla="*/ 210 w 316"/>
                <a:gd name="T3" fmla="*/ 27 h 257"/>
                <a:gd name="T4" fmla="*/ 252 w 316"/>
                <a:gd name="T5" fmla="*/ 3 h 257"/>
                <a:gd name="T6" fmla="*/ 293 w 316"/>
                <a:gd name="T7" fmla="*/ 6 h 257"/>
                <a:gd name="T8" fmla="*/ 312 w 316"/>
                <a:gd name="T9" fmla="*/ 30 h 257"/>
                <a:gd name="T10" fmla="*/ 312 w 316"/>
                <a:gd name="T11" fmla="*/ 63 h 257"/>
                <a:gd name="T12" fmla="*/ 288 w 316"/>
                <a:gd name="T13" fmla="*/ 95 h 257"/>
                <a:gd name="T14" fmla="*/ 249 w 316"/>
                <a:gd name="T15" fmla="*/ 110 h 257"/>
                <a:gd name="T16" fmla="*/ 221 w 316"/>
                <a:gd name="T17" fmla="*/ 110 h 257"/>
                <a:gd name="T18" fmla="*/ 212 w 316"/>
                <a:gd name="T19" fmla="*/ 128 h 257"/>
                <a:gd name="T20" fmla="*/ 197 w 316"/>
                <a:gd name="T21" fmla="*/ 168 h 257"/>
                <a:gd name="T22" fmla="*/ 161 w 316"/>
                <a:gd name="T23" fmla="*/ 212 h 257"/>
                <a:gd name="T24" fmla="*/ 113 w 316"/>
                <a:gd name="T25" fmla="*/ 242 h 257"/>
                <a:gd name="T26" fmla="*/ 39 w 316"/>
                <a:gd name="T27" fmla="*/ 255 h 257"/>
                <a:gd name="T28" fmla="*/ 5 w 316"/>
                <a:gd name="T29" fmla="*/ 233 h 257"/>
                <a:gd name="T30" fmla="*/ 6 w 316"/>
                <a:gd name="T31" fmla="*/ 186 h 257"/>
                <a:gd name="T32" fmla="*/ 39 w 316"/>
                <a:gd name="T33" fmla="*/ 125 h 257"/>
                <a:gd name="T34" fmla="*/ 116 w 316"/>
                <a:gd name="T35" fmla="*/ 89 h 257"/>
                <a:gd name="T36" fmla="*/ 171 w 316"/>
                <a:gd name="T37" fmla="*/ 78 h 257"/>
                <a:gd name="T38" fmla="*/ 197 w 316"/>
                <a:gd name="T39" fmla="*/ 7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6" h="257">
                  <a:moveTo>
                    <a:pt x="197" y="75"/>
                  </a:moveTo>
                  <a:cubicBezTo>
                    <a:pt x="203" y="67"/>
                    <a:pt x="201" y="39"/>
                    <a:pt x="210" y="27"/>
                  </a:cubicBezTo>
                  <a:cubicBezTo>
                    <a:pt x="219" y="15"/>
                    <a:pt x="238" y="6"/>
                    <a:pt x="252" y="3"/>
                  </a:cubicBezTo>
                  <a:cubicBezTo>
                    <a:pt x="266" y="0"/>
                    <a:pt x="283" y="2"/>
                    <a:pt x="293" y="6"/>
                  </a:cubicBezTo>
                  <a:cubicBezTo>
                    <a:pt x="303" y="10"/>
                    <a:pt x="309" y="21"/>
                    <a:pt x="312" y="30"/>
                  </a:cubicBezTo>
                  <a:cubicBezTo>
                    <a:pt x="315" y="39"/>
                    <a:pt x="316" y="52"/>
                    <a:pt x="312" y="63"/>
                  </a:cubicBezTo>
                  <a:cubicBezTo>
                    <a:pt x="308" y="74"/>
                    <a:pt x="298" y="87"/>
                    <a:pt x="288" y="95"/>
                  </a:cubicBezTo>
                  <a:cubicBezTo>
                    <a:pt x="278" y="103"/>
                    <a:pt x="260" y="108"/>
                    <a:pt x="249" y="110"/>
                  </a:cubicBezTo>
                  <a:cubicBezTo>
                    <a:pt x="238" y="112"/>
                    <a:pt x="227" y="107"/>
                    <a:pt x="221" y="110"/>
                  </a:cubicBezTo>
                  <a:cubicBezTo>
                    <a:pt x="215" y="113"/>
                    <a:pt x="216" y="119"/>
                    <a:pt x="212" y="128"/>
                  </a:cubicBezTo>
                  <a:cubicBezTo>
                    <a:pt x="208" y="137"/>
                    <a:pt x="205" y="154"/>
                    <a:pt x="197" y="168"/>
                  </a:cubicBezTo>
                  <a:cubicBezTo>
                    <a:pt x="189" y="182"/>
                    <a:pt x="175" y="200"/>
                    <a:pt x="161" y="212"/>
                  </a:cubicBezTo>
                  <a:cubicBezTo>
                    <a:pt x="147" y="224"/>
                    <a:pt x="133" y="235"/>
                    <a:pt x="113" y="242"/>
                  </a:cubicBezTo>
                  <a:cubicBezTo>
                    <a:pt x="93" y="249"/>
                    <a:pt x="57" y="257"/>
                    <a:pt x="39" y="255"/>
                  </a:cubicBezTo>
                  <a:cubicBezTo>
                    <a:pt x="21" y="253"/>
                    <a:pt x="10" y="244"/>
                    <a:pt x="5" y="233"/>
                  </a:cubicBezTo>
                  <a:cubicBezTo>
                    <a:pt x="0" y="222"/>
                    <a:pt x="0" y="204"/>
                    <a:pt x="6" y="186"/>
                  </a:cubicBezTo>
                  <a:cubicBezTo>
                    <a:pt x="12" y="168"/>
                    <a:pt x="21" y="141"/>
                    <a:pt x="39" y="125"/>
                  </a:cubicBezTo>
                  <a:cubicBezTo>
                    <a:pt x="57" y="109"/>
                    <a:pt x="94" y="97"/>
                    <a:pt x="116" y="89"/>
                  </a:cubicBezTo>
                  <a:cubicBezTo>
                    <a:pt x="138" y="81"/>
                    <a:pt x="157" y="80"/>
                    <a:pt x="171" y="78"/>
                  </a:cubicBezTo>
                  <a:cubicBezTo>
                    <a:pt x="185" y="76"/>
                    <a:pt x="191" y="83"/>
                    <a:pt x="197" y="75"/>
                  </a:cubicBezTo>
                  <a:close/>
                </a:path>
              </a:pathLst>
            </a:custGeom>
            <a:gradFill rotWithShape="1">
              <a:gsLst>
                <a:gs pos="0">
                  <a:srgbClr val="009900">
                    <a:gamma/>
                    <a:shade val="76078"/>
                    <a:invGamma/>
                  </a:srgbClr>
                </a:gs>
                <a:gs pos="100000">
                  <a:srgbClr val="009900"/>
                </a:gs>
              </a:gsLst>
              <a:lin ang="18900000" scaled="1"/>
            </a:grad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defTabSz="457200">
                <a:defRPr/>
              </a:pPr>
              <a:endParaRPr lang="es-ES">
                <a:solidFill>
                  <a:srgbClr val="000000"/>
                </a:solidFill>
                <a:latin typeface="Century Gothic"/>
                <a:cs typeface="Century Gothic"/>
              </a:endParaRPr>
            </a:p>
          </p:txBody>
        </p:sp>
      </p:grpSp>
      <p:sp>
        <p:nvSpPr>
          <p:cNvPr id="642064" name="494596 CuadroTexto"/>
          <p:cNvSpPr txBox="1">
            <a:spLocks noChangeArrowheads="1"/>
          </p:cNvSpPr>
          <p:nvPr/>
        </p:nvSpPr>
        <p:spPr bwMode="auto">
          <a:xfrm>
            <a:off x="6953256" y="3152781"/>
            <a:ext cx="2371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eaLnBrk="1" fontAlgn="base" hangingPunct="1">
              <a:spcBef>
                <a:spcPct val="0"/>
              </a:spcBef>
              <a:spcAft>
                <a:spcPct val="0"/>
              </a:spcAft>
              <a:buClrTx/>
              <a:buFontTx/>
              <a:buNone/>
            </a:pPr>
            <a:r>
              <a:rPr lang="es-ES" altLang="es-ES" sz="2000" smtClean="0">
                <a:solidFill>
                  <a:srgbClr val="002060"/>
                </a:solidFill>
              </a:rPr>
              <a:t>Receptor HER1, HER3, o HER4</a:t>
            </a:r>
          </a:p>
        </p:txBody>
      </p:sp>
      <p:cxnSp>
        <p:nvCxnSpPr>
          <p:cNvPr id="494601" name="494600 Conector recto de flecha"/>
          <p:cNvCxnSpPr>
            <a:stCxn id="42" idx="6"/>
          </p:cNvCxnSpPr>
          <p:nvPr/>
        </p:nvCxnSpPr>
        <p:spPr>
          <a:xfrm>
            <a:off x="7213600" y="2065341"/>
            <a:ext cx="814388" cy="3175"/>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2066" name="494602 CuadroTexto"/>
          <p:cNvSpPr txBox="1">
            <a:spLocks noChangeArrowheads="1"/>
          </p:cNvSpPr>
          <p:nvPr/>
        </p:nvSpPr>
        <p:spPr bwMode="auto">
          <a:xfrm>
            <a:off x="8027994" y="1844675"/>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7F7F7F"/>
              </a:buClr>
              <a:buChar char="•"/>
              <a:defRPr sz="3200" b="1">
                <a:solidFill>
                  <a:schemeClr val="tx1"/>
                </a:solidFill>
                <a:latin typeface="Comic Sans MS" pitchFamily="66" charset="0"/>
              </a:defRPr>
            </a:lvl1pPr>
            <a:lvl2pPr marL="742950" indent="-285750" eaLnBrk="0" hangingPunct="0">
              <a:spcBef>
                <a:spcPct val="20000"/>
              </a:spcBef>
              <a:buClr>
                <a:srgbClr val="7F7F7F"/>
              </a:buClr>
              <a:buChar char="–"/>
              <a:defRPr sz="2800" b="1">
                <a:solidFill>
                  <a:schemeClr val="tx1"/>
                </a:solidFill>
                <a:latin typeface="Comic Sans MS" pitchFamily="66" charset="0"/>
              </a:defRPr>
            </a:lvl2pPr>
            <a:lvl3pPr marL="1143000" indent="-228600" eaLnBrk="0" hangingPunct="0">
              <a:spcBef>
                <a:spcPct val="20000"/>
              </a:spcBef>
              <a:buClr>
                <a:srgbClr val="7F7F7F"/>
              </a:buClr>
              <a:buChar char="•"/>
              <a:defRPr sz="2400" b="1">
                <a:solidFill>
                  <a:schemeClr val="tx1"/>
                </a:solidFill>
                <a:latin typeface="Comic Sans MS" pitchFamily="66" charset="0"/>
              </a:defRPr>
            </a:lvl3pPr>
            <a:lvl4pPr marL="1600200" indent="-228600" eaLnBrk="0" hangingPunct="0">
              <a:spcBef>
                <a:spcPct val="20000"/>
              </a:spcBef>
              <a:buClr>
                <a:srgbClr val="7F7F7F"/>
              </a:buClr>
              <a:buChar char="–"/>
              <a:defRPr sz="2000" b="1">
                <a:solidFill>
                  <a:schemeClr val="tx1"/>
                </a:solidFill>
                <a:latin typeface="Comic Sans MS" pitchFamily="66" charset="0"/>
              </a:defRPr>
            </a:lvl4pPr>
            <a:lvl5pPr marL="2057400" indent="-228600" eaLnBrk="0" hangingPunct="0">
              <a:spcBef>
                <a:spcPct val="20000"/>
              </a:spcBef>
              <a:buClr>
                <a:srgbClr val="7F7F7F"/>
              </a:buClr>
              <a:buChar char="»"/>
              <a:defRPr sz="2000" b="1">
                <a:solidFill>
                  <a:schemeClr val="tx1"/>
                </a:solidFill>
                <a:latin typeface="Comic Sans MS" pitchFamily="66" charset="0"/>
              </a:defRPr>
            </a:lvl5pPr>
            <a:lvl6pPr marL="25146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6pPr>
            <a:lvl7pPr marL="29718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7pPr>
            <a:lvl8pPr marL="34290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8pPr>
            <a:lvl9pPr marL="3886200" indent="-228600" eaLnBrk="0" fontAlgn="base" hangingPunct="0">
              <a:spcBef>
                <a:spcPct val="20000"/>
              </a:spcBef>
              <a:spcAft>
                <a:spcPct val="0"/>
              </a:spcAft>
              <a:buClr>
                <a:srgbClr val="7F7F7F"/>
              </a:buClr>
              <a:buChar char="»"/>
              <a:defRPr sz="2000" b="1">
                <a:solidFill>
                  <a:schemeClr val="tx1"/>
                </a:solidFill>
                <a:latin typeface="Comic Sans MS" pitchFamily="66" charset="0"/>
              </a:defRPr>
            </a:lvl9pPr>
          </a:lstStyle>
          <a:p>
            <a:pPr eaLnBrk="1" fontAlgn="base" hangingPunct="1">
              <a:spcBef>
                <a:spcPct val="0"/>
              </a:spcBef>
              <a:spcAft>
                <a:spcPct val="0"/>
              </a:spcAft>
              <a:buClrTx/>
              <a:buFontTx/>
              <a:buNone/>
            </a:pPr>
            <a:r>
              <a:rPr lang="es-ES" altLang="es-ES" sz="1800" smtClean="0">
                <a:solidFill>
                  <a:srgbClr val="000000"/>
                </a:solidFill>
              </a:rPr>
              <a:t>Ligando</a:t>
            </a:r>
          </a:p>
        </p:txBody>
      </p:sp>
    </p:spTree>
    <p:extLst>
      <p:ext uri="{BB962C8B-B14F-4D97-AF65-F5344CB8AC3E}">
        <p14:creationId xmlns:p14="http://schemas.microsoft.com/office/powerpoint/2010/main" val="1840123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59436"/>
                                        </p:tgtEl>
                                        <p:attrNameLst>
                                          <p:attrName>style.visibility</p:attrName>
                                        </p:attrNameLst>
                                      </p:cBhvr>
                                      <p:to>
                                        <p:strVal val="visible"/>
                                      </p:to>
                                    </p:set>
                                    <p:anim calcmode="lin" valueType="num">
                                      <p:cBhvr additive="base">
                                        <p:cTn id="7" dur="500" fill="hold"/>
                                        <p:tgtEl>
                                          <p:spTgt spid="359436"/>
                                        </p:tgtEl>
                                        <p:attrNameLst>
                                          <p:attrName>ppt_x</p:attrName>
                                        </p:attrNameLst>
                                      </p:cBhvr>
                                      <p:tavLst>
                                        <p:tav tm="0">
                                          <p:val>
                                            <p:strVal val="#ppt_x"/>
                                          </p:val>
                                        </p:tav>
                                        <p:tav tm="100000">
                                          <p:val>
                                            <p:strVal val="#ppt_x"/>
                                          </p:val>
                                        </p:tav>
                                      </p:tavLst>
                                    </p:anim>
                                    <p:anim calcmode="lin" valueType="num">
                                      <p:cBhvr additive="base">
                                        <p:cTn id="8" dur="500" fill="hold"/>
                                        <p:tgtEl>
                                          <p:spTgt spid="359436"/>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359437"/>
                                        </p:tgtEl>
                                        <p:attrNameLst>
                                          <p:attrName>style.visibility</p:attrName>
                                        </p:attrNameLst>
                                      </p:cBhvr>
                                      <p:to>
                                        <p:strVal val="visible"/>
                                      </p:to>
                                    </p:set>
                                    <p:animEffect transition="in" filter="fade">
                                      <p:cBhvr>
                                        <p:cTn id="11" dur="1000"/>
                                        <p:tgtEl>
                                          <p:spTgt spid="359437"/>
                                        </p:tgtEl>
                                      </p:cBhvr>
                                    </p:animEffect>
                                    <p:anim calcmode="lin" valueType="num">
                                      <p:cBhvr>
                                        <p:cTn id="12" dur="1000" fill="hold"/>
                                        <p:tgtEl>
                                          <p:spTgt spid="359437"/>
                                        </p:tgtEl>
                                        <p:attrNameLst>
                                          <p:attrName>ppt_x</p:attrName>
                                        </p:attrNameLst>
                                      </p:cBhvr>
                                      <p:tavLst>
                                        <p:tav tm="0">
                                          <p:val>
                                            <p:strVal val="#ppt_x"/>
                                          </p:val>
                                        </p:tav>
                                        <p:tav tm="100000">
                                          <p:val>
                                            <p:strVal val="#ppt_x"/>
                                          </p:val>
                                        </p:tav>
                                      </p:tavLst>
                                    </p:anim>
                                    <p:anim calcmode="lin" valueType="num">
                                      <p:cBhvr>
                                        <p:cTn id="13" dur="1000" fill="hold"/>
                                        <p:tgtEl>
                                          <p:spTgt spid="359437"/>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359433"/>
                                        </p:tgtEl>
                                        <p:attrNameLst>
                                          <p:attrName>style.visibility</p:attrName>
                                        </p:attrNameLst>
                                      </p:cBhvr>
                                      <p:to>
                                        <p:strVal val="visible"/>
                                      </p:to>
                                    </p:set>
                                    <p:anim calcmode="lin" valueType="num">
                                      <p:cBhvr additive="base">
                                        <p:cTn id="18" dur="500" fill="hold"/>
                                        <p:tgtEl>
                                          <p:spTgt spid="359433"/>
                                        </p:tgtEl>
                                        <p:attrNameLst>
                                          <p:attrName>ppt_x</p:attrName>
                                        </p:attrNameLst>
                                      </p:cBhvr>
                                      <p:tavLst>
                                        <p:tav tm="0">
                                          <p:val>
                                            <p:strVal val="#ppt_x"/>
                                          </p:val>
                                        </p:tav>
                                        <p:tav tm="100000">
                                          <p:val>
                                            <p:strVal val="#ppt_x"/>
                                          </p:val>
                                        </p:tav>
                                      </p:tavLst>
                                    </p:anim>
                                    <p:anim calcmode="lin" valueType="num">
                                      <p:cBhvr additive="base">
                                        <p:cTn id="19" dur="500" fill="hold"/>
                                        <p:tgtEl>
                                          <p:spTgt spid="359433"/>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359435"/>
                                        </p:tgtEl>
                                        <p:attrNameLst>
                                          <p:attrName>style.visibility</p:attrName>
                                        </p:attrNameLst>
                                      </p:cBhvr>
                                      <p:to>
                                        <p:strVal val="visible"/>
                                      </p:to>
                                    </p:set>
                                    <p:anim calcmode="lin" valueType="num">
                                      <p:cBhvr additive="base">
                                        <p:cTn id="22" dur="500" fill="hold"/>
                                        <p:tgtEl>
                                          <p:spTgt spid="359435"/>
                                        </p:tgtEl>
                                        <p:attrNameLst>
                                          <p:attrName>ppt_x</p:attrName>
                                        </p:attrNameLst>
                                      </p:cBhvr>
                                      <p:tavLst>
                                        <p:tav tm="0">
                                          <p:val>
                                            <p:strVal val="#ppt_x"/>
                                          </p:val>
                                        </p:tav>
                                        <p:tav tm="100000">
                                          <p:val>
                                            <p:strVal val="#ppt_x"/>
                                          </p:val>
                                        </p:tav>
                                      </p:tavLst>
                                    </p:anim>
                                    <p:anim calcmode="lin" valueType="num">
                                      <p:cBhvr additive="base">
                                        <p:cTn id="23" dur="500" fill="hold"/>
                                        <p:tgtEl>
                                          <p:spTgt spid="3594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5" grpId="0"/>
      <p:bldP spid="35943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5800" y="2852936"/>
            <a:ext cx="8134672" cy="1143000"/>
          </a:xfrm>
        </p:spPr>
        <p:txBody>
          <a:bodyPr/>
          <a:lstStyle/>
          <a:p>
            <a:r>
              <a:rPr lang="es-ES" sz="4800" b="1" dirty="0" smtClean="0">
                <a:solidFill>
                  <a:srgbClr val="FFC000"/>
                </a:solidFill>
                <a:latin typeface="Comic Sans MS" panose="030F0702030302020204" pitchFamily="66" charset="0"/>
              </a:rPr>
              <a:t>Cáncer de Mama Precoz</a:t>
            </a:r>
            <a:br>
              <a:rPr lang="es-ES" sz="4800" b="1" dirty="0" smtClean="0">
                <a:solidFill>
                  <a:srgbClr val="FFC000"/>
                </a:solidFill>
                <a:latin typeface="Comic Sans MS" panose="030F0702030302020204" pitchFamily="66" charset="0"/>
              </a:rPr>
            </a:br>
            <a:r>
              <a:rPr lang="es-ES" sz="4800" b="1" dirty="0" smtClean="0">
                <a:solidFill>
                  <a:srgbClr val="FFC000"/>
                </a:solidFill>
                <a:latin typeface="Comic Sans MS" panose="030F0702030302020204" pitchFamily="66" charset="0"/>
              </a:rPr>
              <a:t>Triple Negativo</a:t>
            </a:r>
            <a:br>
              <a:rPr lang="es-ES" sz="4800" b="1" dirty="0" smtClean="0">
                <a:solidFill>
                  <a:srgbClr val="FFC000"/>
                </a:solidFill>
                <a:latin typeface="Comic Sans MS" panose="030F0702030302020204" pitchFamily="66" charset="0"/>
              </a:rPr>
            </a:br>
            <a:endParaRPr lang="es-ES" sz="48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56261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type="body" idx="4294967295"/>
          </p:nvPr>
        </p:nvSpPr>
        <p:spPr>
          <a:xfrm>
            <a:off x="0" y="836712"/>
            <a:ext cx="9108504" cy="5832648"/>
          </a:xfrm>
          <a:solidFill>
            <a:schemeClr val="tx1"/>
          </a:solidFill>
        </p:spPr>
        <p:txBody>
          <a:bodyPr/>
          <a:lstStyle/>
          <a:p>
            <a:pPr marL="457200" lvl="1" indent="0">
              <a:lnSpc>
                <a:spcPct val="90000"/>
              </a:lnSpc>
              <a:buNone/>
            </a:pPr>
            <a:endParaRPr lang="es-ES" sz="3600" b="1" dirty="0" smtClean="0">
              <a:solidFill>
                <a:srgbClr val="FFFF00"/>
              </a:solidFill>
            </a:endParaRPr>
          </a:p>
          <a:p>
            <a:pPr lvl="1">
              <a:lnSpc>
                <a:spcPct val="90000"/>
              </a:lnSpc>
            </a:pPr>
            <a:r>
              <a:rPr lang="es-ES" sz="3600" b="1" dirty="0" smtClean="0">
                <a:solidFill>
                  <a:srgbClr val="FFC000"/>
                </a:solidFill>
                <a:latin typeface="Comic Sans MS" panose="030F0702030302020204" pitchFamily="66" charset="0"/>
              </a:rPr>
              <a:t>No responden a la Hormonoterapia ni a las Terapias anti-HER2.</a:t>
            </a:r>
          </a:p>
          <a:p>
            <a:pPr lvl="1">
              <a:lnSpc>
                <a:spcPct val="90000"/>
              </a:lnSpc>
            </a:pPr>
            <a:r>
              <a:rPr lang="es-ES" sz="3600" b="1" dirty="0" smtClean="0">
                <a:solidFill>
                  <a:srgbClr val="FFC000"/>
                </a:solidFill>
                <a:latin typeface="Comic Sans MS" panose="030F0702030302020204" pitchFamily="66" charset="0"/>
              </a:rPr>
              <a:t>Responden a la Quimioterapia:</a:t>
            </a:r>
          </a:p>
          <a:p>
            <a:pPr lvl="2">
              <a:lnSpc>
                <a:spcPct val="90000"/>
              </a:lnSpc>
            </a:pPr>
            <a:r>
              <a:rPr lang="es-ES" sz="3600" b="1" dirty="0" err="1" smtClean="0">
                <a:solidFill>
                  <a:schemeClr val="bg1"/>
                </a:solidFill>
                <a:latin typeface="Comic Sans MS" panose="030F0702030302020204" pitchFamily="66" charset="0"/>
              </a:rPr>
              <a:t>Antraciclinas</a:t>
            </a:r>
            <a:r>
              <a:rPr lang="es-ES" sz="3600" b="1" dirty="0" smtClean="0">
                <a:solidFill>
                  <a:schemeClr val="bg1"/>
                </a:solidFill>
                <a:latin typeface="Comic Sans MS" panose="030F0702030302020204" pitchFamily="66" charset="0"/>
              </a:rPr>
              <a:t>, </a:t>
            </a:r>
            <a:r>
              <a:rPr lang="es-ES" sz="3600" b="1" dirty="0" err="1" smtClean="0">
                <a:solidFill>
                  <a:schemeClr val="bg1"/>
                </a:solidFill>
                <a:latin typeface="Comic Sans MS" panose="030F0702030302020204" pitchFamily="66" charset="0"/>
              </a:rPr>
              <a:t>Taxanos</a:t>
            </a:r>
            <a:r>
              <a:rPr lang="es-ES" sz="3600" b="1" dirty="0" smtClean="0">
                <a:solidFill>
                  <a:schemeClr val="bg1"/>
                </a:solidFill>
                <a:latin typeface="Comic Sans MS" panose="030F0702030302020204" pitchFamily="66" charset="0"/>
              </a:rPr>
              <a:t> y Platinos.</a:t>
            </a:r>
          </a:p>
          <a:p>
            <a:pPr lvl="1">
              <a:lnSpc>
                <a:spcPct val="90000"/>
              </a:lnSpc>
            </a:pPr>
            <a:r>
              <a:rPr lang="es-ES" sz="3600" b="1" dirty="0" smtClean="0">
                <a:solidFill>
                  <a:srgbClr val="FFC000"/>
                </a:solidFill>
                <a:latin typeface="Comic Sans MS" panose="030F0702030302020204" pitchFamily="66" charset="0"/>
              </a:rPr>
              <a:t>Tipos de Tratamientos:</a:t>
            </a:r>
          </a:p>
          <a:p>
            <a:pPr lvl="2">
              <a:lnSpc>
                <a:spcPct val="90000"/>
              </a:lnSpc>
            </a:pPr>
            <a:r>
              <a:rPr lang="es-ES" sz="3600" b="1" dirty="0">
                <a:solidFill>
                  <a:schemeClr val="bg1"/>
                </a:solidFill>
                <a:latin typeface="Comic Sans MS" panose="030F0702030302020204" pitchFamily="66" charset="0"/>
              </a:rPr>
              <a:t>Cirugía mamaria y ganglionar</a:t>
            </a:r>
            <a:r>
              <a:rPr lang="es-ES" sz="3600" b="1" dirty="0" smtClean="0">
                <a:solidFill>
                  <a:schemeClr val="bg1"/>
                </a:solidFill>
                <a:latin typeface="Comic Sans MS" panose="030F0702030302020204" pitchFamily="66" charset="0"/>
              </a:rPr>
              <a:t>.</a:t>
            </a:r>
          </a:p>
          <a:p>
            <a:pPr lvl="2">
              <a:lnSpc>
                <a:spcPct val="90000"/>
              </a:lnSpc>
            </a:pPr>
            <a:r>
              <a:rPr lang="es-ES" sz="3600" b="1" dirty="0" smtClean="0">
                <a:solidFill>
                  <a:schemeClr val="bg1"/>
                </a:solidFill>
                <a:latin typeface="Comic Sans MS" panose="030F0702030302020204" pitchFamily="66" charset="0"/>
              </a:rPr>
              <a:t>Quimioterapia Neo/Adyuvante.</a:t>
            </a:r>
            <a:endParaRPr lang="es-ES" sz="3600" b="1" dirty="0">
              <a:solidFill>
                <a:schemeClr val="bg1"/>
              </a:solidFill>
              <a:latin typeface="Comic Sans MS" panose="030F0702030302020204" pitchFamily="66" charset="0"/>
            </a:endParaRPr>
          </a:p>
          <a:p>
            <a:pPr lvl="2">
              <a:lnSpc>
                <a:spcPct val="90000"/>
              </a:lnSpc>
            </a:pPr>
            <a:r>
              <a:rPr lang="es-ES" sz="3600" b="1" dirty="0" smtClean="0">
                <a:solidFill>
                  <a:schemeClr val="bg1"/>
                </a:solidFill>
                <a:latin typeface="Comic Sans MS" panose="030F0702030302020204" pitchFamily="66" charset="0"/>
              </a:rPr>
              <a:t>Radioterapia </a:t>
            </a:r>
            <a:r>
              <a:rPr lang="es-ES" sz="3600" b="1" dirty="0">
                <a:solidFill>
                  <a:schemeClr val="bg1"/>
                </a:solidFill>
                <a:latin typeface="Comic Sans MS" panose="030F0702030302020204" pitchFamily="66" charset="0"/>
              </a:rPr>
              <a:t>(si indicado).</a:t>
            </a:r>
          </a:p>
        </p:txBody>
      </p:sp>
      <p:sp>
        <p:nvSpPr>
          <p:cNvPr id="4" name="Rectangle 2"/>
          <p:cNvSpPr txBox="1">
            <a:spLocks noRot="1" noChangeArrowheads="1"/>
          </p:cNvSpPr>
          <p:nvPr/>
        </p:nvSpPr>
        <p:spPr bwMode="auto">
          <a:xfrm>
            <a:off x="0" y="-27384"/>
            <a:ext cx="9144000" cy="13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s-ES" sz="4000" b="1" kern="0" dirty="0" smtClean="0">
                <a:solidFill>
                  <a:srgbClr val="FFFFFF"/>
                </a:solidFill>
                <a:latin typeface="Comic Sans MS" panose="030F0702030302020204" pitchFamily="66" charset="0"/>
              </a:rPr>
              <a:t>Cáncer Mama Precoz Triple Negativo</a:t>
            </a:r>
            <a:endParaRPr lang="es-ES" sz="4000" b="1" kern="0"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23605217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3" y="11517"/>
            <a:ext cx="9171203" cy="248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2564904"/>
            <a:ext cx="8784976" cy="42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61248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cancer.gov/PublishedContent/Images/espanol/recursos/hojas-informativas/tipos/clip_image00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contrast="30000"/>
                    </a14:imgEffect>
                  </a14:imgLayer>
                </a14:imgProps>
              </a:ext>
              <a:ext uri="{28A0092B-C50C-407E-A947-70E740481C1C}">
                <a14:useLocalDpi xmlns:a14="http://schemas.microsoft.com/office/drawing/2010/main" val="0"/>
              </a:ext>
            </a:extLst>
          </a:blip>
          <a:srcRect/>
          <a:stretch>
            <a:fillRect/>
          </a:stretch>
        </p:blipFill>
        <p:spPr bwMode="auto">
          <a:xfrm>
            <a:off x="251520" y="1412776"/>
            <a:ext cx="8640960"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sz="4800" b="1" dirty="0" smtClean="0">
                <a:solidFill>
                  <a:srgbClr val="FFC000"/>
                </a:solidFill>
                <a:latin typeface="Comic Sans MS" panose="030F0702030302020204" pitchFamily="66" charset="0"/>
              </a:rPr>
              <a:t>Dos vías de diseminación</a:t>
            </a:r>
            <a:endParaRPr lang="es-ES" sz="48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591216340"/>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1" y="2708920"/>
            <a:ext cx="8712968" cy="1143000"/>
          </a:xfrm>
        </p:spPr>
        <p:txBody>
          <a:bodyPr/>
          <a:lstStyle/>
          <a:p>
            <a:r>
              <a:rPr lang="es-ES" sz="4800" b="1" dirty="0" smtClean="0">
                <a:solidFill>
                  <a:srgbClr val="FFC000"/>
                </a:solidFill>
                <a:latin typeface="Comic Sans MS" panose="030F0702030302020204" pitchFamily="66" charset="0"/>
              </a:rPr>
              <a:t/>
            </a:r>
            <a:br>
              <a:rPr lang="es-ES" sz="4800" b="1" dirty="0" smtClean="0">
                <a:solidFill>
                  <a:srgbClr val="FFC000"/>
                </a:solidFill>
                <a:latin typeface="Comic Sans MS" panose="030F0702030302020204" pitchFamily="66" charset="0"/>
              </a:rPr>
            </a:br>
            <a:r>
              <a:rPr lang="es-ES" sz="4800" b="1" dirty="0" smtClean="0">
                <a:solidFill>
                  <a:srgbClr val="FFC000"/>
                </a:solidFill>
                <a:latin typeface="Comic Sans MS" panose="030F0702030302020204" pitchFamily="66" charset="0"/>
              </a:rPr>
              <a:t>Cáncer de Mama Avanzado</a:t>
            </a:r>
            <a:br>
              <a:rPr lang="es-ES" sz="4800" b="1" dirty="0" smtClean="0">
                <a:solidFill>
                  <a:srgbClr val="FFC000"/>
                </a:solidFill>
                <a:latin typeface="Comic Sans MS" panose="030F0702030302020204" pitchFamily="66" charset="0"/>
              </a:rPr>
            </a:br>
            <a:endParaRPr lang="es-ES" sz="48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38459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528" y="44624"/>
            <a:ext cx="8927975" cy="1143000"/>
          </a:xfrm>
        </p:spPr>
        <p:txBody>
          <a:bodyPr>
            <a:noAutofit/>
          </a:bodyPr>
          <a:lstStyle/>
          <a:p>
            <a:r>
              <a:rPr lang="es-ES" sz="7200" b="1" dirty="0" smtClean="0">
                <a:solidFill>
                  <a:srgbClr val="C00000"/>
                </a:solidFill>
              </a:rPr>
              <a:t>Enfermedad Avanzada</a:t>
            </a:r>
            <a:endParaRPr lang="es-ES" sz="7200" b="1" dirty="0">
              <a:solidFill>
                <a:srgbClr val="C00000"/>
              </a:solidFill>
            </a:endParaRPr>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5000" contrast="35000"/>
                    </a14:imgEffect>
                  </a14:imgLayer>
                </a14:imgProps>
              </a:ext>
              <a:ext uri="{28A0092B-C50C-407E-A947-70E740481C1C}">
                <a14:useLocalDpi xmlns:a14="http://schemas.microsoft.com/office/drawing/2010/main" val="0"/>
              </a:ext>
            </a:extLst>
          </a:blip>
          <a:srcRect l="27907" r="51034"/>
          <a:stretch/>
        </p:blipFill>
        <p:spPr bwMode="auto">
          <a:xfrm>
            <a:off x="0" y="1052736"/>
            <a:ext cx="9144000"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lipse"/>
          <p:cNvSpPr/>
          <p:nvPr/>
        </p:nvSpPr>
        <p:spPr>
          <a:xfrm>
            <a:off x="3131840" y="5373216"/>
            <a:ext cx="576064"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 name="8 Elipse"/>
          <p:cNvSpPr/>
          <p:nvPr/>
        </p:nvSpPr>
        <p:spPr>
          <a:xfrm>
            <a:off x="5184068" y="3899209"/>
            <a:ext cx="612068" cy="5312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984" y="3717032"/>
            <a:ext cx="569312" cy="39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955369"/>
            <a:ext cx="601429" cy="4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395" y="4509120"/>
            <a:ext cx="601429" cy="4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2376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style.rotation</p:attrName>
                                        </p:attrNameLst>
                                      </p:cBhvr>
                                      <p:tavLst>
                                        <p:tav tm="0">
                                          <p:val>
                                            <p:fltVal val="90"/>
                                          </p:val>
                                        </p:tav>
                                        <p:tav tm="100000">
                                          <p:val>
                                            <p:fltVal val="0"/>
                                          </p:val>
                                        </p:tav>
                                      </p:tavLst>
                                    </p:anim>
                                    <p:animEffect transition="in" filter="fade">
                                      <p:cBhvr>
                                        <p:cTn id="10" dur="1000"/>
                                        <p:tgtEl>
                                          <p:spTgt spid="3077"/>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par>
                          <p:cTn id="26" fill="hold">
                            <p:stCondLst>
                              <p:cond delay="1000"/>
                            </p:stCondLst>
                            <p:childTnLst>
                              <p:par>
                                <p:cTn id="27" presetID="31" presetClass="entr" presetSubtype="0" fill="hold" nodeType="after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p:cTn id="29" dur="1000" fill="hold"/>
                                        <p:tgtEl>
                                          <p:spTgt spid="3075"/>
                                        </p:tgtEl>
                                        <p:attrNameLst>
                                          <p:attrName>ppt_w</p:attrName>
                                        </p:attrNameLst>
                                      </p:cBhvr>
                                      <p:tavLst>
                                        <p:tav tm="0">
                                          <p:val>
                                            <p:fltVal val="0"/>
                                          </p:val>
                                        </p:tav>
                                        <p:tav tm="100000">
                                          <p:val>
                                            <p:strVal val="#ppt_w"/>
                                          </p:val>
                                        </p:tav>
                                      </p:tavLst>
                                    </p:anim>
                                    <p:anim calcmode="lin" valueType="num">
                                      <p:cBhvr>
                                        <p:cTn id="30" dur="1000" fill="hold"/>
                                        <p:tgtEl>
                                          <p:spTgt spid="3075"/>
                                        </p:tgtEl>
                                        <p:attrNameLst>
                                          <p:attrName>ppt_h</p:attrName>
                                        </p:attrNameLst>
                                      </p:cBhvr>
                                      <p:tavLst>
                                        <p:tav tm="0">
                                          <p:val>
                                            <p:fltVal val="0"/>
                                          </p:val>
                                        </p:tav>
                                        <p:tav tm="100000">
                                          <p:val>
                                            <p:strVal val="#ppt_h"/>
                                          </p:val>
                                        </p:tav>
                                      </p:tavLst>
                                    </p:anim>
                                    <p:anim calcmode="lin" valueType="num">
                                      <p:cBhvr>
                                        <p:cTn id="31" dur="1000" fill="hold"/>
                                        <p:tgtEl>
                                          <p:spTgt spid="3075"/>
                                        </p:tgtEl>
                                        <p:attrNameLst>
                                          <p:attrName>style.rotation</p:attrName>
                                        </p:attrNameLst>
                                      </p:cBhvr>
                                      <p:tavLst>
                                        <p:tav tm="0">
                                          <p:val>
                                            <p:fltVal val="90"/>
                                          </p:val>
                                        </p:tav>
                                        <p:tav tm="100000">
                                          <p:val>
                                            <p:fltVal val="0"/>
                                          </p:val>
                                        </p:tav>
                                      </p:tavLst>
                                    </p:anim>
                                    <p:animEffect transition="in" filter="fade">
                                      <p:cBhvr>
                                        <p:cTn id="32"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4800" b="1" dirty="0" smtClean="0">
                <a:solidFill>
                  <a:srgbClr val="FFFF00"/>
                </a:solidFill>
                <a:latin typeface="Comic Sans MS" panose="030F0702030302020204" pitchFamily="66" charset="0"/>
              </a:rPr>
              <a:t>Fármacos en Cáncer de Mama Avanzado</a:t>
            </a:r>
            <a:endParaRPr lang="es-ES" sz="4800" b="1" dirty="0">
              <a:solidFill>
                <a:srgbClr val="FFFF00"/>
              </a:solidFill>
              <a:latin typeface="Comic Sans MS" panose="030F0702030302020204" pitchFamily="66" charset="0"/>
            </a:endParaRPr>
          </a:p>
        </p:txBody>
      </p:sp>
      <p:sp>
        <p:nvSpPr>
          <p:cNvPr id="5" name="4 Marcador de contenido"/>
          <p:cNvSpPr>
            <a:spLocks noGrp="1"/>
          </p:cNvSpPr>
          <p:nvPr>
            <p:ph idx="1"/>
          </p:nvPr>
        </p:nvSpPr>
        <p:spPr>
          <a:xfrm>
            <a:off x="251520" y="1600200"/>
            <a:ext cx="8712968" cy="4525963"/>
          </a:xfrm>
        </p:spPr>
        <p:txBody>
          <a:bodyPr/>
          <a:lstStyle/>
          <a:p>
            <a:pPr>
              <a:buFont typeface="Wingdings" panose="05000000000000000000" pitchFamily="2" charset="2"/>
              <a:buChar char="ü"/>
            </a:pPr>
            <a:r>
              <a:rPr lang="es-ES" b="1" dirty="0" smtClean="0">
                <a:solidFill>
                  <a:srgbClr val="FFC000"/>
                </a:solidFill>
                <a:latin typeface="Comic Sans MS" panose="030F0702030302020204" pitchFamily="66" charset="0"/>
              </a:rPr>
              <a:t>Quimioterapia: </a:t>
            </a:r>
            <a:r>
              <a:rPr lang="es-ES" sz="3000" b="1" dirty="0" err="1" smtClean="0">
                <a:solidFill>
                  <a:srgbClr val="FFFCF3"/>
                </a:solidFill>
                <a:latin typeface="Comic Sans MS" panose="030F0702030302020204" pitchFamily="66" charset="0"/>
              </a:rPr>
              <a:t>Antraciclinas</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Taxanos</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Capecitabina</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Vinorelbina</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Eribulina</a:t>
            </a:r>
            <a:r>
              <a:rPr lang="es-ES" sz="3000" b="1" dirty="0" smtClean="0">
                <a:solidFill>
                  <a:srgbClr val="FFFCF3"/>
                </a:solidFill>
                <a:latin typeface="Comic Sans MS" panose="030F0702030302020204" pitchFamily="66" charset="0"/>
              </a:rPr>
              <a:t>, Platino, </a:t>
            </a:r>
            <a:r>
              <a:rPr lang="es-ES" sz="3000" b="1" dirty="0" err="1" smtClean="0">
                <a:solidFill>
                  <a:srgbClr val="FFFCF3"/>
                </a:solidFill>
                <a:latin typeface="Comic Sans MS" panose="030F0702030302020204" pitchFamily="66" charset="0"/>
              </a:rPr>
              <a:t>Gemcitabina</a:t>
            </a:r>
            <a:r>
              <a:rPr lang="es-ES" sz="3000" b="1" dirty="0" smtClean="0">
                <a:solidFill>
                  <a:srgbClr val="FFFCF3"/>
                </a:solidFill>
                <a:latin typeface="Comic Sans MS" panose="030F0702030302020204" pitchFamily="66" charset="0"/>
              </a:rPr>
              <a:t>…</a:t>
            </a:r>
          </a:p>
          <a:p>
            <a:pPr>
              <a:buFont typeface="Wingdings" panose="05000000000000000000" pitchFamily="2" charset="2"/>
              <a:buChar char="ü"/>
            </a:pPr>
            <a:r>
              <a:rPr lang="es-ES" b="1" dirty="0" smtClean="0">
                <a:solidFill>
                  <a:srgbClr val="FFC000"/>
                </a:solidFill>
                <a:latin typeface="Comic Sans MS" panose="030F0702030302020204" pitchFamily="66" charset="0"/>
              </a:rPr>
              <a:t>Hormonoterapia:</a:t>
            </a:r>
            <a:r>
              <a:rPr lang="es-ES"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Tamoxifeno</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Letrozol</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Anastrozol</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Exemestano</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Fulvestrant</a:t>
            </a:r>
            <a:r>
              <a:rPr lang="es-ES" sz="3000" b="1" dirty="0" smtClean="0">
                <a:solidFill>
                  <a:srgbClr val="FFFCF3"/>
                </a:solidFill>
                <a:latin typeface="Comic Sans MS" panose="030F0702030302020204" pitchFamily="66" charset="0"/>
              </a:rPr>
              <a:t>…</a:t>
            </a:r>
          </a:p>
          <a:p>
            <a:pPr>
              <a:buFont typeface="Wingdings" panose="05000000000000000000" pitchFamily="2" charset="2"/>
              <a:buChar char="ü"/>
            </a:pPr>
            <a:r>
              <a:rPr lang="es-ES" b="1" dirty="0" smtClean="0">
                <a:solidFill>
                  <a:srgbClr val="FFC000"/>
                </a:solidFill>
                <a:latin typeface="Comic Sans MS" panose="030F0702030302020204" pitchFamily="66" charset="0"/>
              </a:rPr>
              <a:t>Terapias biológicas: </a:t>
            </a:r>
            <a:r>
              <a:rPr lang="es-ES" sz="3000" b="1" dirty="0" err="1" smtClean="0">
                <a:solidFill>
                  <a:srgbClr val="FFFCF3"/>
                </a:solidFill>
                <a:latin typeface="Comic Sans MS" panose="030F0702030302020204" pitchFamily="66" charset="0"/>
              </a:rPr>
              <a:t>Everolimus</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Bevacizumab</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Lapatinib</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Trastuzumab</a:t>
            </a:r>
            <a:r>
              <a:rPr lang="es-ES" sz="3000" b="1" dirty="0" smtClean="0">
                <a:solidFill>
                  <a:srgbClr val="FFFCF3"/>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Pertuzumab</a:t>
            </a:r>
            <a:r>
              <a:rPr lang="es-ES" sz="3000" b="1" dirty="0" smtClean="0">
                <a:solidFill>
                  <a:srgbClr val="FFFCF3"/>
                </a:solidFill>
                <a:latin typeface="Comic Sans MS" panose="030F0702030302020204" pitchFamily="66" charset="0"/>
              </a:rPr>
              <a:t>, T-DM1, </a:t>
            </a:r>
            <a:r>
              <a:rPr lang="es-ES" sz="3000" b="1" dirty="0" err="1" smtClean="0">
                <a:solidFill>
                  <a:srgbClr val="FFFCF3"/>
                </a:solidFill>
                <a:latin typeface="Comic Sans MS" panose="030F0702030302020204" pitchFamily="66" charset="0"/>
              </a:rPr>
              <a:t>Palbociclib</a:t>
            </a:r>
            <a:r>
              <a:rPr lang="es-ES" sz="3000" b="1" dirty="0" smtClean="0">
                <a:solidFill>
                  <a:srgbClr val="FFFCF3"/>
                </a:solidFill>
                <a:latin typeface="Comic Sans MS" panose="030F0702030302020204" pitchFamily="66" charset="0"/>
              </a:rPr>
              <a:t>.</a:t>
            </a:r>
          </a:p>
          <a:p>
            <a:pPr>
              <a:buFont typeface="Wingdings" panose="05000000000000000000" pitchFamily="2" charset="2"/>
              <a:buChar char="ü"/>
            </a:pPr>
            <a:r>
              <a:rPr lang="es-ES" b="1" dirty="0" smtClean="0">
                <a:solidFill>
                  <a:srgbClr val="FFC000"/>
                </a:solidFill>
                <a:latin typeface="Comic Sans MS" panose="030F0702030302020204" pitchFamily="66" charset="0"/>
              </a:rPr>
              <a:t>Anti-</a:t>
            </a:r>
            <a:r>
              <a:rPr lang="es-ES" b="1" dirty="0" err="1" smtClean="0">
                <a:solidFill>
                  <a:srgbClr val="FFC000"/>
                </a:solidFill>
                <a:latin typeface="Comic Sans MS" panose="030F0702030302020204" pitchFamily="66" charset="0"/>
              </a:rPr>
              <a:t>resortivos</a:t>
            </a:r>
            <a:r>
              <a:rPr lang="es-ES" b="1" dirty="0" smtClean="0">
                <a:solidFill>
                  <a:srgbClr val="FFC000"/>
                </a:solidFill>
                <a:latin typeface="Comic Sans MS" panose="030F0702030302020204" pitchFamily="66" charset="0"/>
              </a:rPr>
              <a:t>: </a:t>
            </a:r>
            <a:r>
              <a:rPr lang="es-ES" sz="3000" b="1" dirty="0" err="1" smtClean="0">
                <a:solidFill>
                  <a:srgbClr val="FFFCF3"/>
                </a:solidFill>
                <a:latin typeface="Comic Sans MS" panose="030F0702030302020204" pitchFamily="66" charset="0"/>
              </a:rPr>
              <a:t>Zoledronato</a:t>
            </a:r>
            <a:r>
              <a:rPr lang="es-ES" sz="3000" b="1" dirty="0" smtClean="0">
                <a:solidFill>
                  <a:srgbClr val="FFFCF3"/>
                </a:solidFill>
                <a:latin typeface="Comic Sans MS" panose="030F0702030302020204" pitchFamily="66" charset="0"/>
              </a:rPr>
              <a:t> y </a:t>
            </a:r>
            <a:r>
              <a:rPr lang="es-ES" sz="3000" b="1" dirty="0" err="1" smtClean="0">
                <a:solidFill>
                  <a:srgbClr val="FFFCF3"/>
                </a:solidFill>
                <a:latin typeface="Comic Sans MS" panose="030F0702030302020204" pitchFamily="66" charset="0"/>
              </a:rPr>
              <a:t>Denosumab</a:t>
            </a:r>
            <a:r>
              <a:rPr lang="es-ES" sz="3000" b="1" dirty="0" smtClean="0">
                <a:solidFill>
                  <a:srgbClr val="FFFCF3"/>
                </a:solidFill>
                <a:latin typeface="Comic Sans MS" panose="030F0702030302020204" pitchFamily="66" charset="0"/>
              </a:rPr>
              <a:t>.</a:t>
            </a:r>
            <a:endParaRPr lang="es-ES" sz="3000" b="1" dirty="0">
              <a:solidFill>
                <a:srgbClr val="FFFCF3"/>
              </a:solidFill>
              <a:latin typeface="Comic Sans MS" panose="030F0702030302020204" pitchFamily="66" charset="0"/>
            </a:endParaRPr>
          </a:p>
        </p:txBody>
      </p:sp>
    </p:spTree>
    <p:extLst>
      <p:ext uri="{BB962C8B-B14F-4D97-AF65-F5344CB8AC3E}">
        <p14:creationId xmlns:p14="http://schemas.microsoft.com/office/powerpoint/2010/main" val="35302227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ctrTitle"/>
          </p:nvPr>
        </p:nvSpPr>
        <p:spPr>
          <a:xfrm>
            <a:off x="0" y="609600"/>
            <a:ext cx="8915400" cy="1143000"/>
          </a:xfrm>
        </p:spPr>
        <p:txBody>
          <a:bodyPr/>
          <a:lstStyle/>
          <a:p>
            <a:pPr eaLnBrk="1" hangingPunct="1"/>
            <a:r>
              <a:rPr lang="es-ES" altLang="es-ES" sz="5400" b="1" dirty="0" smtClean="0">
                <a:solidFill>
                  <a:srgbClr val="FFCC00"/>
                </a:solidFill>
                <a:latin typeface="Comic Sans MS" panose="030F0702030302020204" pitchFamily="66" charset="0"/>
              </a:rPr>
              <a:t>Avance Terapéutico en Cáncer Mama Avanzado</a:t>
            </a:r>
            <a:br>
              <a:rPr lang="es-ES" altLang="es-ES" sz="5400" b="1" dirty="0" smtClean="0">
                <a:solidFill>
                  <a:srgbClr val="FFCC00"/>
                </a:solidFill>
                <a:latin typeface="Comic Sans MS" panose="030F0702030302020204" pitchFamily="66" charset="0"/>
              </a:rPr>
            </a:br>
            <a:r>
              <a:rPr lang="es-ES" altLang="es-ES" sz="5400" b="1" dirty="0" smtClean="0">
                <a:solidFill>
                  <a:srgbClr val="FFCC00"/>
                </a:solidFill>
                <a:latin typeface="Comic Sans MS" panose="030F0702030302020204" pitchFamily="66" charset="0"/>
              </a:rPr>
              <a:t>con RRHH+ y HER2-</a:t>
            </a:r>
          </a:p>
        </p:txBody>
      </p:sp>
      <p:sp>
        <p:nvSpPr>
          <p:cNvPr id="465923" name="Rectangle 3"/>
          <p:cNvSpPr>
            <a:spLocks noGrp="1" noChangeArrowheads="1"/>
          </p:cNvSpPr>
          <p:nvPr>
            <p:ph type="subTitle" idx="1"/>
          </p:nvPr>
        </p:nvSpPr>
        <p:spPr>
          <a:xfrm>
            <a:off x="107504" y="3657600"/>
            <a:ext cx="8784976" cy="2133600"/>
          </a:xfrm>
        </p:spPr>
        <p:txBody>
          <a:bodyPr/>
          <a:lstStyle/>
          <a:p>
            <a:pPr eaLnBrk="1" hangingPunct="1"/>
            <a:r>
              <a:rPr lang="es-ES" altLang="es-ES" sz="4800" b="1" dirty="0" err="1" smtClean="0">
                <a:solidFill>
                  <a:schemeClr val="bg1"/>
                </a:solidFill>
                <a:latin typeface="Comic Sans MS" panose="030F0702030302020204" pitchFamily="66" charset="0"/>
              </a:rPr>
              <a:t>Exemestano</a:t>
            </a:r>
            <a:r>
              <a:rPr lang="es-ES" altLang="es-ES" sz="4800" b="1" dirty="0" smtClean="0">
                <a:solidFill>
                  <a:schemeClr val="bg1"/>
                </a:solidFill>
                <a:latin typeface="Comic Sans MS" panose="030F0702030302020204" pitchFamily="66" charset="0"/>
              </a:rPr>
              <a:t> + </a:t>
            </a:r>
            <a:r>
              <a:rPr lang="es-ES" altLang="es-ES" sz="4800" b="1" dirty="0" err="1" smtClean="0">
                <a:solidFill>
                  <a:schemeClr val="bg1"/>
                </a:solidFill>
                <a:latin typeface="Comic Sans MS" panose="030F0702030302020204" pitchFamily="66" charset="0"/>
              </a:rPr>
              <a:t>Everolimus</a:t>
            </a:r>
            <a:endParaRPr lang="es-ES" altLang="es-ES" sz="4800" b="1" dirty="0" smtClean="0">
              <a:solidFill>
                <a:schemeClr val="bg1"/>
              </a:solidFill>
              <a:latin typeface="Comic Sans MS" panose="030F0702030302020204" pitchFamily="66" charset="0"/>
            </a:endParaRPr>
          </a:p>
          <a:p>
            <a:pPr eaLnBrk="1" hangingPunct="1"/>
            <a:r>
              <a:rPr lang="es-ES" altLang="es-ES" sz="4800" b="1" dirty="0" smtClean="0">
                <a:solidFill>
                  <a:schemeClr val="bg1"/>
                </a:solidFill>
                <a:latin typeface="Comic Sans MS" panose="030F0702030302020204" pitchFamily="66" charset="0"/>
              </a:rPr>
              <a:t>Hormonoterapia + </a:t>
            </a:r>
            <a:r>
              <a:rPr lang="es-ES" altLang="es-ES" sz="4800" b="1" dirty="0" err="1" smtClean="0">
                <a:solidFill>
                  <a:schemeClr val="bg1"/>
                </a:solidFill>
                <a:latin typeface="Comic Sans MS" panose="030F0702030302020204" pitchFamily="66" charset="0"/>
              </a:rPr>
              <a:t>Palbociclib</a:t>
            </a:r>
            <a:endParaRPr lang="es-ES" altLang="es-ES" sz="4800" b="1" dirty="0" smtClean="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88388350"/>
      </p:ext>
    </p:extLst>
  </p:cSld>
  <p:clrMapOvr>
    <a:masterClrMapping/>
  </p:clrMapOvr>
  <p:transition spd="slow">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6946" name="Rectangle 108"/>
          <p:cNvSpPr>
            <a:spLocks noGrp="1" noChangeArrowheads="1"/>
          </p:cNvSpPr>
          <p:nvPr>
            <p:ph type="title"/>
          </p:nvPr>
        </p:nvSpPr>
        <p:spPr>
          <a:xfrm>
            <a:off x="407988" y="-315913"/>
            <a:ext cx="8328025" cy="1066801"/>
          </a:xfrm>
        </p:spPr>
        <p:txBody>
          <a:bodyPr/>
          <a:lstStyle/>
          <a:p>
            <a:pPr algn="ctr" eaLnBrk="1" hangingPunct="1"/>
            <a:r>
              <a:rPr lang="en-US" altLang="es-ES" sz="4000" dirty="0" err="1" smtClean="0">
                <a:latin typeface="Comic Sans MS" panose="030F0702030302020204" pitchFamily="66" charset="0"/>
              </a:rPr>
              <a:t>Exemestano</a:t>
            </a:r>
            <a:r>
              <a:rPr lang="en-US" altLang="es-ES" sz="4000" dirty="0" smtClean="0">
                <a:latin typeface="Comic Sans MS" panose="030F0702030302020204" pitchFamily="66" charset="0"/>
              </a:rPr>
              <a:t> </a:t>
            </a:r>
            <a:r>
              <a:rPr lang="en-US" altLang="es-ES" sz="4000" dirty="0" err="1" smtClean="0">
                <a:latin typeface="Comic Sans MS" panose="030F0702030302020204" pitchFamily="66" charset="0"/>
              </a:rPr>
              <a:t>más</a:t>
            </a:r>
            <a:r>
              <a:rPr lang="en-US" altLang="es-ES" sz="4000" dirty="0" smtClean="0">
                <a:latin typeface="Comic Sans MS" panose="030F0702030302020204" pitchFamily="66" charset="0"/>
              </a:rPr>
              <a:t> </a:t>
            </a:r>
            <a:r>
              <a:rPr lang="en-US" altLang="es-ES" sz="4000" dirty="0" err="1" smtClean="0">
                <a:latin typeface="Comic Sans MS" panose="030F0702030302020204" pitchFamily="66" charset="0"/>
              </a:rPr>
              <a:t>Everolimus</a:t>
            </a:r>
            <a:endParaRPr lang="en-US" altLang="es-ES" sz="4000" dirty="0" smtClean="0">
              <a:latin typeface="Comic Sans MS" panose="030F0702030302020204" pitchFamily="66" charset="0"/>
            </a:endParaRPr>
          </a:p>
        </p:txBody>
      </p:sp>
      <p:grpSp>
        <p:nvGrpSpPr>
          <p:cNvPr id="466947" name="Group 109"/>
          <p:cNvGrpSpPr>
            <a:grpSpLocks/>
          </p:cNvGrpSpPr>
          <p:nvPr/>
        </p:nvGrpSpPr>
        <p:grpSpPr bwMode="auto">
          <a:xfrm>
            <a:off x="0" y="658813"/>
            <a:ext cx="9144000" cy="6199187"/>
            <a:chOff x="0" y="415"/>
            <a:chExt cx="5760" cy="3905"/>
          </a:xfrm>
        </p:grpSpPr>
        <p:pic>
          <p:nvPicPr>
            <p:cNvPr id="466958" name="Picture 424" descr="cellWall"/>
            <p:cNvPicPr>
              <a:picLocks noChangeAspect="1" noChangeArrowheads="1"/>
            </p:cNvPicPr>
            <p:nvPr/>
          </p:nvPicPr>
          <p:blipFill>
            <a:blip r:embed="rId3">
              <a:extLst>
                <a:ext uri="{28A0092B-C50C-407E-A947-70E740481C1C}">
                  <a14:useLocalDpi xmlns:a14="http://schemas.microsoft.com/office/drawing/2010/main" val="0"/>
                </a:ext>
              </a:extLst>
            </a:blip>
            <a:srcRect b="44444"/>
            <a:stretch>
              <a:fillRect/>
            </a:stretch>
          </p:blipFill>
          <p:spPr bwMode="auto">
            <a:xfrm>
              <a:off x="0" y="415"/>
              <a:ext cx="576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59" name="Freeform 338"/>
            <p:cNvSpPr>
              <a:spLocks/>
            </p:cNvSpPr>
            <p:nvPr/>
          </p:nvSpPr>
          <p:spPr bwMode="auto">
            <a:xfrm>
              <a:off x="348" y="3231"/>
              <a:ext cx="4944" cy="1089"/>
            </a:xfrm>
            <a:custGeom>
              <a:avLst/>
              <a:gdLst>
                <a:gd name="T0" fmla="*/ 0 w 4944"/>
                <a:gd name="T1" fmla="*/ 2147483647 h 960"/>
                <a:gd name="T2" fmla="*/ 1625493374 w 4944"/>
                <a:gd name="T3" fmla="*/ 2147483647 h 960"/>
                <a:gd name="T4" fmla="*/ 2147476144 w 4944"/>
                <a:gd name="T5" fmla="*/ 2147483647 h 960"/>
                <a:gd name="T6" fmla="*/ 2147476144 w 4944"/>
                <a:gd name="T7" fmla="*/ 2147483647 h 960"/>
                <a:gd name="T8" fmla="*/ 0 60000 65536"/>
                <a:gd name="T9" fmla="*/ 0 60000 65536"/>
                <a:gd name="T10" fmla="*/ 0 60000 65536"/>
                <a:gd name="T11" fmla="*/ 0 60000 65536"/>
                <a:gd name="T12" fmla="*/ 0 w 4944"/>
                <a:gd name="T13" fmla="*/ 0 h 960"/>
                <a:gd name="T14" fmla="*/ 2496 w 4944"/>
                <a:gd name="T15" fmla="*/ 246 h 960"/>
              </a:gdLst>
              <a:ahLst/>
              <a:cxnLst>
                <a:cxn ang="T8">
                  <a:pos x="T0" y="T1"/>
                </a:cxn>
                <a:cxn ang="T9">
                  <a:pos x="T2" y="T3"/>
                </a:cxn>
                <a:cxn ang="T10">
                  <a:pos x="T4" y="T5"/>
                </a:cxn>
                <a:cxn ang="T11">
                  <a:pos x="T6" y="T7"/>
                </a:cxn>
              </a:cxnLst>
              <a:rect l="T12" t="T13" r="T14" b="T15"/>
              <a:pathLst>
                <a:path w="4944" h="960">
                  <a:moveTo>
                    <a:pt x="0" y="960"/>
                  </a:moveTo>
                  <a:cubicBezTo>
                    <a:pt x="428" y="801"/>
                    <a:pt x="888" y="0"/>
                    <a:pt x="2568" y="6"/>
                  </a:cubicBezTo>
                  <a:cubicBezTo>
                    <a:pt x="4248" y="12"/>
                    <a:pt x="4449" y="737"/>
                    <a:pt x="4944" y="930"/>
                  </a:cubicBezTo>
                </a:path>
              </a:pathLst>
            </a:custGeom>
            <a:gradFill rotWithShape="1">
              <a:gsLst>
                <a:gs pos="0">
                  <a:srgbClr val="CCECFF">
                    <a:alpha val="50000"/>
                  </a:srgbClr>
                </a:gs>
                <a:gs pos="100000">
                  <a:srgbClr val="A2BBCA">
                    <a:alpha val="14998"/>
                  </a:srgbClr>
                </a:gs>
              </a:gsLst>
              <a:lin ang="5400000" scaled="1"/>
            </a:gradFill>
            <a:ln w="12700" cap="flat" cmpd="sng">
              <a:solidFill>
                <a:srgbClr val="FFFFFF"/>
              </a:solidFill>
              <a:prstDash val="solid"/>
              <a:round/>
              <a:headEnd/>
              <a:tailEnd/>
            </a:ln>
          </p:spPr>
          <p:txBody>
            <a:bodyPr/>
            <a:lstStyle/>
            <a:p>
              <a:pPr fontAlgn="base">
                <a:spcBef>
                  <a:spcPct val="0"/>
                </a:spcBef>
                <a:spcAft>
                  <a:spcPct val="0"/>
                </a:spcAft>
              </a:pPr>
              <a:endParaRPr lang="es-ES" smtClean="0">
                <a:solidFill>
                  <a:srgbClr val="FFFFFF"/>
                </a:solidFill>
              </a:endParaRPr>
            </a:p>
          </p:txBody>
        </p:sp>
        <p:sp>
          <p:nvSpPr>
            <p:cNvPr id="9258" name="Text Box 344"/>
            <p:cNvSpPr txBox="1">
              <a:spLocks noChangeArrowheads="1"/>
            </p:cNvSpPr>
            <p:nvPr/>
          </p:nvSpPr>
          <p:spPr bwMode="auto">
            <a:xfrm>
              <a:off x="2529" y="3702"/>
              <a:ext cx="1449" cy="317"/>
            </a:xfrm>
            <a:prstGeom prst="rect">
              <a:avLst/>
            </a:prstGeom>
            <a:noFill/>
            <a:ln w="19050" algn="ctr">
              <a:noFill/>
              <a:miter lim="800000"/>
              <a:headEnd/>
              <a:tailEnd/>
            </a:ln>
          </p:spPr>
          <p:txBody>
            <a:bodyPr>
              <a:spAutoFit/>
            </a:bodyPr>
            <a:lstStyle/>
            <a:p>
              <a:pPr algn="ctr" eaLnBrk="0" fontAlgn="base" hangingPunct="0">
                <a:spcBef>
                  <a:spcPct val="0"/>
                </a:spcBef>
                <a:spcAft>
                  <a:spcPct val="0"/>
                </a:spcAft>
                <a:defRPr/>
              </a:pPr>
              <a:r>
                <a:rPr lang="en-US" sz="4000" b="1" baseline="-25000" dirty="0" err="1" smtClean="0">
                  <a:solidFill>
                    <a:srgbClr val="FFFFFF"/>
                  </a:solidFill>
                  <a:latin typeface="Times New Roman" panose="02020603050405020304" pitchFamily="18" charset="0"/>
                  <a:cs typeface="Times New Roman" panose="02020603050405020304" pitchFamily="18" charset="0"/>
                </a:rPr>
                <a:t>Crecimiento</a:t>
              </a:r>
              <a:endParaRPr lang="en-US" sz="4000" b="1" baseline="-25000" dirty="0">
                <a:solidFill>
                  <a:srgbClr val="FFFFFF"/>
                </a:solidFill>
                <a:latin typeface="Times New Roman" panose="02020603050405020304" pitchFamily="18" charset="0"/>
                <a:cs typeface="Times New Roman" panose="02020603050405020304" pitchFamily="18" charset="0"/>
              </a:endParaRPr>
            </a:p>
          </p:txBody>
        </p:sp>
        <p:sp>
          <p:nvSpPr>
            <p:cNvPr id="466961" name="Line 359"/>
            <p:cNvSpPr>
              <a:spLocks noChangeShapeType="1"/>
            </p:cNvSpPr>
            <p:nvPr/>
          </p:nvSpPr>
          <p:spPr bwMode="auto">
            <a:xfrm>
              <a:off x="2443" y="3067"/>
              <a:ext cx="267" cy="4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FFFFFF"/>
                </a:solidFill>
              </a:endParaRPr>
            </a:p>
          </p:txBody>
        </p:sp>
        <p:grpSp>
          <p:nvGrpSpPr>
            <p:cNvPr id="466962" name="Group 8" descr="Small mTOR"/>
            <p:cNvGrpSpPr>
              <a:grpSpLocks/>
            </p:cNvGrpSpPr>
            <p:nvPr/>
          </p:nvGrpSpPr>
          <p:grpSpPr bwMode="auto">
            <a:xfrm>
              <a:off x="2092" y="2603"/>
              <a:ext cx="607" cy="346"/>
              <a:chOff x="2092" y="2438"/>
              <a:chExt cx="607" cy="346"/>
            </a:xfrm>
          </p:grpSpPr>
          <p:sp>
            <p:nvSpPr>
              <p:cNvPr id="2" name="Oval 333"/>
              <p:cNvSpPr>
                <a:spLocks noChangeArrowheads="1"/>
              </p:cNvSpPr>
              <p:nvPr/>
            </p:nvSpPr>
            <p:spPr bwMode="auto">
              <a:xfrm>
                <a:off x="2154" y="2457"/>
                <a:ext cx="452" cy="310"/>
              </a:xfrm>
              <a:prstGeom prst="ellipse">
                <a:avLst/>
              </a:prstGeom>
              <a:gradFill rotWithShape="1">
                <a:gsLst>
                  <a:gs pos="0">
                    <a:srgbClr val="FFFF00"/>
                  </a:gs>
                  <a:gs pos="100000">
                    <a:srgbClr val="FFFF00">
                      <a:gamma/>
                      <a:shade val="76078"/>
                      <a:invGamma/>
                    </a:srgbClr>
                  </a:gs>
                </a:gsLst>
                <a:lin ang="2700000" scaled="1"/>
              </a:gradFill>
              <a:ln w="28575" algn="ctr">
                <a:solidFill>
                  <a:srgbClr val="FFFF00"/>
                </a:solidFill>
                <a:round/>
                <a:headEnd/>
                <a:tailEnd/>
              </a:ln>
              <a:scene3d>
                <a:camera prst="orthographicFront"/>
                <a:lightRig rig="threePt" dir="t"/>
              </a:scene3d>
              <a:sp3d>
                <a:bevelT w="152400" h="152400"/>
              </a:sp3d>
            </p:spPr>
            <p:txBody>
              <a:bodyPr/>
              <a:lstStyle/>
              <a:p>
                <a:pPr algn="ctr" fontAlgn="base">
                  <a:lnSpc>
                    <a:spcPct val="180000"/>
                  </a:lnSpc>
                  <a:spcBef>
                    <a:spcPct val="30000"/>
                  </a:spcBef>
                  <a:spcAft>
                    <a:spcPct val="0"/>
                  </a:spcAft>
                  <a:defRPr/>
                </a:pPr>
                <a:endParaRPr kumimoji="1" lang="fr-FR" sz="1000" b="1">
                  <a:solidFill>
                    <a:srgbClr val="000066"/>
                  </a:solidFill>
                </a:endParaRPr>
              </a:p>
            </p:txBody>
          </p:sp>
          <p:sp>
            <p:nvSpPr>
              <p:cNvPr id="467060" name="Text Box 334"/>
              <p:cNvSpPr txBox="1">
                <a:spLocks noChangeArrowheads="1"/>
              </p:cNvSpPr>
              <p:nvPr/>
            </p:nvSpPr>
            <p:spPr bwMode="auto">
              <a:xfrm>
                <a:off x="2092" y="2520"/>
                <a:ext cx="60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s-ES" sz="1400" b="1" smtClean="0">
                    <a:solidFill>
                      <a:srgbClr val="000066"/>
                    </a:solidFill>
                  </a:rPr>
                  <a:t>mTOR</a:t>
                </a:r>
              </a:p>
            </p:txBody>
          </p:sp>
        </p:grpSp>
        <p:sp>
          <p:nvSpPr>
            <p:cNvPr id="1662980" name="AutoShape 4"/>
            <p:cNvSpPr>
              <a:spLocks noChangeArrowheads="1"/>
            </p:cNvSpPr>
            <p:nvPr/>
          </p:nvSpPr>
          <p:spPr bwMode="auto">
            <a:xfrm>
              <a:off x="2249" y="2112"/>
              <a:ext cx="287" cy="228"/>
            </a:xfrm>
            <a:prstGeom prst="octagon">
              <a:avLst>
                <a:gd name="adj" fmla="val 29287"/>
              </a:avLst>
            </a:prstGeom>
            <a:gradFill rotWithShape="1">
              <a:gsLst>
                <a:gs pos="0">
                  <a:srgbClr val="FF5050"/>
                </a:gs>
                <a:gs pos="100000">
                  <a:srgbClr val="FF5050">
                    <a:gamma/>
                    <a:shade val="79216"/>
                    <a:invGamma/>
                  </a:srgbClr>
                </a:gs>
              </a:gsLst>
              <a:lin ang="2700000" scaled="1"/>
            </a:gradFill>
            <a:ln w="28575">
              <a:solidFill>
                <a:srgbClr val="FF5050"/>
              </a:solidFill>
              <a:miter lim="800000"/>
              <a:headEnd/>
              <a:tailEnd/>
            </a:ln>
            <a:effectLst/>
            <a:scene3d>
              <a:camera prst="orthographicFront"/>
              <a:lightRig rig="threePt" dir="t"/>
            </a:scene3d>
            <a:sp3d>
              <a:bevelT prst="relaxedInset"/>
            </a:sp3d>
          </p:spPr>
          <p:txBody>
            <a:bodyPr wrap="none" anchor="ctr"/>
            <a:lstStyle/>
            <a:p>
              <a:pPr algn="ctr" fontAlgn="base">
                <a:spcBef>
                  <a:spcPct val="0"/>
                </a:spcBef>
                <a:spcAft>
                  <a:spcPct val="0"/>
                </a:spcAft>
                <a:defRPr/>
              </a:pPr>
              <a:endParaRPr lang="fr-FR" sz="1200" b="1">
                <a:solidFill>
                  <a:srgbClr val="000066"/>
                </a:solidFill>
              </a:endParaRPr>
            </a:p>
          </p:txBody>
        </p:sp>
        <p:sp>
          <p:nvSpPr>
            <p:cNvPr id="1663324" name="AutoShape 348"/>
            <p:cNvSpPr>
              <a:spLocks noChangeArrowheads="1"/>
            </p:cNvSpPr>
            <p:nvPr/>
          </p:nvSpPr>
          <p:spPr bwMode="auto">
            <a:xfrm>
              <a:off x="2522" y="2089"/>
              <a:ext cx="289" cy="228"/>
            </a:xfrm>
            <a:prstGeom prst="octagon">
              <a:avLst>
                <a:gd name="adj" fmla="val 29287"/>
              </a:avLst>
            </a:prstGeom>
            <a:gradFill rotWithShape="1">
              <a:gsLst>
                <a:gs pos="0">
                  <a:srgbClr val="FF5050"/>
                </a:gs>
                <a:gs pos="100000">
                  <a:srgbClr val="FF5050">
                    <a:gamma/>
                    <a:shade val="79216"/>
                    <a:invGamma/>
                  </a:srgbClr>
                </a:gs>
              </a:gsLst>
              <a:lin ang="2700000" scaled="1"/>
            </a:gradFill>
            <a:ln w="28575">
              <a:solidFill>
                <a:srgbClr val="FF5050"/>
              </a:solidFill>
              <a:miter lim="800000"/>
              <a:headEnd/>
              <a:tailEnd/>
            </a:ln>
            <a:effectLst/>
            <a:scene3d>
              <a:camera prst="orthographicFront"/>
              <a:lightRig rig="threePt" dir="t"/>
            </a:scene3d>
            <a:sp3d>
              <a:bevelT prst="relaxedInset"/>
            </a:sp3d>
          </p:spPr>
          <p:txBody>
            <a:bodyPr wrap="none" anchor="ctr"/>
            <a:lstStyle/>
            <a:p>
              <a:pPr algn="ctr" fontAlgn="base">
                <a:spcBef>
                  <a:spcPct val="0"/>
                </a:spcBef>
                <a:spcAft>
                  <a:spcPct val="0"/>
                </a:spcAft>
                <a:defRPr/>
              </a:pPr>
              <a:endParaRPr lang="fr-FR" sz="1200" b="1">
                <a:solidFill>
                  <a:srgbClr val="000066"/>
                </a:solidFill>
              </a:endParaRPr>
            </a:p>
          </p:txBody>
        </p:sp>
        <p:sp>
          <p:nvSpPr>
            <p:cNvPr id="9244" name="Oval 330"/>
            <p:cNvSpPr>
              <a:spLocks noChangeArrowheads="1"/>
            </p:cNvSpPr>
            <p:nvPr/>
          </p:nvSpPr>
          <p:spPr bwMode="auto">
            <a:xfrm>
              <a:off x="3430" y="2395"/>
              <a:ext cx="272" cy="221"/>
            </a:xfrm>
            <a:prstGeom prst="ellipse">
              <a:avLst/>
            </a:prstGeom>
            <a:gradFill rotWithShape="1">
              <a:gsLst>
                <a:gs pos="0">
                  <a:srgbClr val="39CE10"/>
                </a:gs>
                <a:gs pos="100000">
                  <a:srgbClr val="39CE10">
                    <a:gamma/>
                    <a:shade val="76078"/>
                    <a:invGamma/>
                  </a:srgbClr>
                </a:gs>
              </a:gsLst>
              <a:lin ang="2700000" scaled="1"/>
            </a:gradFill>
            <a:ln w="28575" algn="ctr">
              <a:noFill/>
              <a:round/>
              <a:headEnd/>
              <a:tailEnd/>
            </a:ln>
            <a:effectLst/>
            <a:scene3d>
              <a:camera prst="orthographicFront"/>
              <a:lightRig rig="threePt" dir="t"/>
            </a:scene3d>
            <a:sp3d>
              <a:bevelT/>
            </a:sp3d>
          </p:spPr>
          <p:txBody>
            <a:bodyPr wrap="none" anchor="ctr"/>
            <a:lstStyle/>
            <a:p>
              <a:pPr algn="ctr" fontAlgn="base">
                <a:spcBef>
                  <a:spcPct val="0"/>
                </a:spcBef>
                <a:spcAft>
                  <a:spcPct val="0"/>
                </a:spcAft>
                <a:defRPr/>
              </a:pPr>
              <a:r>
                <a:rPr lang="en-US" sz="1200" b="1">
                  <a:solidFill>
                    <a:srgbClr val="000066"/>
                  </a:solidFill>
                </a:rPr>
                <a:t>MEK</a:t>
              </a:r>
            </a:p>
          </p:txBody>
        </p:sp>
        <p:sp>
          <p:nvSpPr>
            <p:cNvPr id="9246" name="Oval 332"/>
            <p:cNvSpPr>
              <a:spLocks noChangeArrowheads="1"/>
            </p:cNvSpPr>
            <p:nvPr/>
          </p:nvSpPr>
          <p:spPr bwMode="auto">
            <a:xfrm>
              <a:off x="3377" y="1517"/>
              <a:ext cx="272" cy="220"/>
            </a:xfrm>
            <a:prstGeom prst="ellipse">
              <a:avLst/>
            </a:prstGeom>
            <a:gradFill rotWithShape="1">
              <a:gsLst>
                <a:gs pos="0">
                  <a:srgbClr val="39CE10"/>
                </a:gs>
                <a:gs pos="100000">
                  <a:srgbClr val="39CE10">
                    <a:gamma/>
                    <a:shade val="76078"/>
                    <a:invGamma/>
                  </a:srgbClr>
                </a:gs>
              </a:gsLst>
              <a:lin ang="2700000" scaled="1"/>
            </a:gradFill>
            <a:ln w="28575" algn="ctr">
              <a:noFill/>
              <a:round/>
              <a:headEnd/>
              <a:tailEnd/>
            </a:ln>
            <a:effectLst/>
            <a:scene3d>
              <a:camera prst="orthographicFront"/>
              <a:lightRig rig="threePt" dir="t"/>
            </a:scene3d>
            <a:sp3d>
              <a:bevelT/>
            </a:sp3d>
          </p:spPr>
          <p:txBody>
            <a:bodyPr wrap="none" anchor="ctr"/>
            <a:lstStyle/>
            <a:p>
              <a:pPr algn="ctr" fontAlgn="base">
                <a:spcBef>
                  <a:spcPct val="0"/>
                </a:spcBef>
                <a:spcAft>
                  <a:spcPct val="0"/>
                </a:spcAft>
                <a:defRPr/>
              </a:pPr>
              <a:r>
                <a:rPr lang="en-US" sz="1200" b="1" dirty="0">
                  <a:solidFill>
                    <a:srgbClr val="000066"/>
                  </a:solidFill>
                </a:rPr>
                <a:t>RAS</a:t>
              </a:r>
            </a:p>
          </p:txBody>
        </p:sp>
        <p:sp>
          <p:nvSpPr>
            <p:cNvPr id="9249" name="Oval 335"/>
            <p:cNvSpPr>
              <a:spLocks noChangeArrowheads="1"/>
            </p:cNvSpPr>
            <p:nvPr/>
          </p:nvSpPr>
          <p:spPr bwMode="auto">
            <a:xfrm>
              <a:off x="3319" y="2870"/>
              <a:ext cx="271" cy="220"/>
            </a:xfrm>
            <a:prstGeom prst="ellipse">
              <a:avLst/>
            </a:prstGeom>
            <a:gradFill rotWithShape="1">
              <a:gsLst>
                <a:gs pos="0">
                  <a:srgbClr val="39CE10"/>
                </a:gs>
                <a:gs pos="100000">
                  <a:srgbClr val="39CE10">
                    <a:gamma/>
                    <a:shade val="76078"/>
                    <a:invGamma/>
                  </a:srgbClr>
                </a:gs>
              </a:gsLst>
              <a:lin ang="2700000" scaled="1"/>
            </a:gradFill>
            <a:ln w="28575" algn="ctr">
              <a:noFill/>
              <a:round/>
              <a:headEnd/>
              <a:tailEnd/>
            </a:ln>
            <a:effectLst/>
            <a:scene3d>
              <a:camera prst="orthographicFront"/>
              <a:lightRig rig="threePt" dir="t"/>
            </a:scene3d>
            <a:sp3d>
              <a:bevelT/>
            </a:sp3d>
          </p:spPr>
          <p:txBody>
            <a:bodyPr wrap="none" anchor="ctr"/>
            <a:lstStyle/>
            <a:p>
              <a:pPr algn="ctr" fontAlgn="base">
                <a:spcBef>
                  <a:spcPct val="0"/>
                </a:spcBef>
                <a:spcAft>
                  <a:spcPct val="0"/>
                </a:spcAft>
                <a:defRPr/>
              </a:pPr>
              <a:r>
                <a:rPr lang="en-US" sz="1200" b="1">
                  <a:solidFill>
                    <a:srgbClr val="000066"/>
                  </a:solidFill>
                </a:rPr>
                <a:t>ERK</a:t>
              </a:r>
            </a:p>
          </p:txBody>
        </p:sp>
        <p:sp>
          <p:nvSpPr>
            <p:cNvPr id="9250" name="Oval 336"/>
            <p:cNvSpPr>
              <a:spLocks noChangeArrowheads="1"/>
            </p:cNvSpPr>
            <p:nvPr/>
          </p:nvSpPr>
          <p:spPr bwMode="auto">
            <a:xfrm>
              <a:off x="3523" y="1961"/>
              <a:ext cx="271" cy="220"/>
            </a:xfrm>
            <a:prstGeom prst="ellipse">
              <a:avLst/>
            </a:prstGeom>
            <a:gradFill rotWithShape="1">
              <a:gsLst>
                <a:gs pos="0">
                  <a:srgbClr val="39CE10"/>
                </a:gs>
                <a:gs pos="100000">
                  <a:srgbClr val="39CE10">
                    <a:gamma/>
                    <a:shade val="76078"/>
                    <a:invGamma/>
                  </a:srgbClr>
                </a:gs>
              </a:gsLst>
              <a:lin ang="2700000" scaled="1"/>
            </a:gradFill>
            <a:ln w="28575" algn="ctr">
              <a:noFill/>
              <a:round/>
              <a:headEnd/>
              <a:tailEnd/>
            </a:ln>
            <a:effectLst/>
            <a:scene3d>
              <a:camera prst="orthographicFront"/>
              <a:lightRig rig="threePt" dir="t"/>
            </a:scene3d>
            <a:sp3d>
              <a:bevelT/>
            </a:sp3d>
          </p:spPr>
          <p:txBody>
            <a:bodyPr wrap="none" anchor="ctr"/>
            <a:lstStyle/>
            <a:p>
              <a:pPr algn="ctr" fontAlgn="base">
                <a:spcBef>
                  <a:spcPct val="0"/>
                </a:spcBef>
                <a:spcAft>
                  <a:spcPct val="0"/>
                </a:spcAft>
                <a:defRPr/>
              </a:pPr>
              <a:r>
                <a:rPr lang="en-US" sz="1200" b="1">
                  <a:solidFill>
                    <a:srgbClr val="000066"/>
                  </a:solidFill>
                </a:rPr>
                <a:t>RAF</a:t>
              </a:r>
            </a:p>
          </p:txBody>
        </p:sp>
        <p:sp>
          <p:nvSpPr>
            <p:cNvPr id="466981" name="Freeform 339"/>
            <p:cNvSpPr>
              <a:spLocks/>
            </p:cNvSpPr>
            <p:nvPr/>
          </p:nvSpPr>
          <p:spPr bwMode="auto">
            <a:xfrm>
              <a:off x="3629" y="1712"/>
              <a:ext cx="85" cy="238"/>
            </a:xfrm>
            <a:custGeom>
              <a:avLst/>
              <a:gdLst>
                <a:gd name="T0" fmla="*/ 0 w 71"/>
                <a:gd name="T1" fmla="*/ 0 h 238"/>
                <a:gd name="T2" fmla="*/ 2147483647 w 71"/>
                <a:gd name="T3" fmla="*/ 289818678 h 238"/>
                <a:gd name="T4" fmla="*/ 2147483647 w 71"/>
                <a:gd name="T5" fmla="*/ 599796838 h 238"/>
                <a:gd name="T6" fmla="*/ 0 60000 65536"/>
                <a:gd name="T7" fmla="*/ 0 60000 65536"/>
                <a:gd name="T8" fmla="*/ 0 60000 65536"/>
                <a:gd name="T9" fmla="*/ 0 w 71"/>
                <a:gd name="T10" fmla="*/ 0 h 238"/>
                <a:gd name="T11" fmla="*/ 71 w 71"/>
                <a:gd name="T12" fmla="*/ 238 h 238"/>
              </a:gdLst>
              <a:ahLst/>
              <a:cxnLst>
                <a:cxn ang="T6">
                  <a:pos x="T0" y="T1"/>
                </a:cxn>
                <a:cxn ang="T7">
                  <a:pos x="T2" y="T3"/>
                </a:cxn>
                <a:cxn ang="T8">
                  <a:pos x="T4" y="T5"/>
                </a:cxn>
              </a:cxnLst>
              <a:rect l="T9" t="T10" r="T11" b="T12"/>
              <a:pathLst>
                <a:path w="71" h="238">
                  <a:moveTo>
                    <a:pt x="0" y="0"/>
                  </a:moveTo>
                  <a:cubicBezTo>
                    <a:pt x="26" y="37"/>
                    <a:pt x="53" y="75"/>
                    <a:pt x="62" y="115"/>
                  </a:cubicBezTo>
                  <a:cubicBezTo>
                    <a:pt x="71" y="155"/>
                    <a:pt x="62" y="196"/>
                    <a:pt x="54" y="238"/>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ES" smtClean="0">
                <a:solidFill>
                  <a:srgbClr val="FFFFFF"/>
                </a:solidFill>
              </a:endParaRPr>
            </a:p>
          </p:txBody>
        </p:sp>
        <p:sp>
          <p:nvSpPr>
            <p:cNvPr id="466982" name="Freeform 340"/>
            <p:cNvSpPr>
              <a:spLocks/>
            </p:cNvSpPr>
            <p:nvPr/>
          </p:nvSpPr>
          <p:spPr bwMode="auto">
            <a:xfrm rot="1791799">
              <a:off x="3655" y="2180"/>
              <a:ext cx="85" cy="238"/>
            </a:xfrm>
            <a:custGeom>
              <a:avLst/>
              <a:gdLst>
                <a:gd name="T0" fmla="*/ 0 w 71"/>
                <a:gd name="T1" fmla="*/ 0 h 238"/>
                <a:gd name="T2" fmla="*/ 2147483647 w 71"/>
                <a:gd name="T3" fmla="*/ 289818678 h 238"/>
                <a:gd name="T4" fmla="*/ 2147483647 w 71"/>
                <a:gd name="T5" fmla="*/ 599796838 h 238"/>
                <a:gd name="T6" fmla="*/ 0 60000 65536"/>
                <a:gd name="T7" fmla="*/ 0 60000 65536"/>
                <a:gd name="T8" fmla="*/ 0 60000 65536"/>
                <a:gd name="T9" fmla="*/ 0 w 71"/>
                <a:gd name="T10" fmla="*/ 0 h 238"/>
                <a:gd name="T11" fmla="*/ 71 w 71"/>
                <a:gd name="T12" fmla="*/ 238 h 238"/>
              </a:gdLst>
              <a:ahLst/>
              <a:cxnLst>
                <a:cxn ang="T6">
                  <a:pos x="T0" y="T1"/>
                </a:cxn>
                <a:cxn ang="T7">
                  <a:pos x="T2" y="T3"/>
                </a:cxn>
                <a:cxn ang="T8">
                  <a:pos x="T4" y="T5"/>
                </a:cxn>
              </a:cxnLst>
              <a:rect l="T9" t="T10" r="T11" b="T12"/>
              <a:pathLst>
                <a:path w="71" h="238">
                  <a:moveTo>
                    <a:pt x="0" y="0"/>
                  </a:moveTo>
                  <a:cubicBezTo>
                    <a:pt x="26" y="37"/>
                    <a:pt x="53" y="75"/>
                    <a:pt x="62" y="115"/>
                  </a:cubicBezTo>
                  <a:cubicBezTo>
                    <a:pt x="71" y="155"/>
                    <a:pt x="62" y="196"/>
                    <a:pt x="54" y="238"/>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ES" smtClean="0">
                <a:solidFill>
                  <a:srgbClr val="FFFFFF"/>
                </a:solidFill>
              </a:endParaRPr>
            </a:p>
          </p:txBody>
        </p:sp>
        <p:sp>
          <p:nvSpPr>
            <p:cNvPr id="466983" name="Freeform 341"/>
            <p:cNvSpPr>
              <a:spLocks/>
            </p:cNvSpPr>
            <p:nvPr/>
          </p:nvSpPr>
          <p:spPr bwMode="auto">
            <a:xfrm rot="1791799">
              <a:off x="3553" y="2632"/>
              <a:ext cx="85" cy="238"/>
            </a:xfrm>
            <a:custGeom>
              <a:avLst/>
              <a:gdLst>
                <a:gd name="T0" fmla="*/ 0 w 71"/>
                <a:gd name="T1" fmla="*/ 0 h 238"/>
                <a:gd name="T2" fmla="*/ 2147483647 w 71"/>
                <a:gd name="T3" fmla="*/ 289818678 h 238"/>
                <a:gd name="T4" fmla="*/ 2147483647 w 71"/>
                <a:gd name="T5" fmla="*/ 599796838 h 238"/>
                <a:gd name="T6" fmla="*/ 0 60000 65536"/>
                <a:gd name="T7" fmla="*/ 0 60000 65536"/>
                <a:gd name="T8" fmla="*/ 0 60000 65536"/>
                <a:gd name="T9" fmla="*/ 0 w 71"/>
                <a:gd name="T10" fmla="*/ 0 h 238"/>
                <a:gd name="T11" fmla="*/ 71 w 71"/>
                <a:gd name="T12" fmla="*/ 238 h 238"/>
              </a:gdLst>
              <a:ahLst/>
              <a:cxnLst>
                <a:cxn ang="T6">
                  <a:pos x="T0" y="T1"/>
                </a:cxn>
                <a:cxn ang="T7">
                  <a:pos x="T2" y="T3"/>
                </a:cxn>
                <a:cxn ang="T8">
                  <a:pos x="T4" y="T5"/>
                </a:cxn>
              </a:cxnLst>
              <a:rect l="T9" t="T10" r="T11" b="T12"/>
              <a:pathLst>
                <a:path w="71" h="238">
                  <a:moveTo>
                    <a:pt x="0" y="0"/>
                  </a:moveTo>
                  <a:cubicBezTo>
                    <a:pt x="26" y="37"/>
                    <a:pt x="53" y="75"/>
                    <a:pt x="62" y="115"/>
                  </a:cubicBezTo>
                  <a:cubicBezTo>
                    <a:pt x="71" y="155"/>
                    <a:pt x="62" y="196"/>
                    <a:pt x="54" y="238"/>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ES" smtClean="0">
                <a:solidFill>
                  <a:srgbClr val="FFFFFF"/>
                </a:solidFill>
              </a:endParaRPr>
            </a:p>
          </p:txBody>
        </p:sp>
        <p:sp>
          <p:nvSpPr>
            <p:cNvPr id="466984" name="Freeform 345"/>
            <p:cNvSpPr>
              <a:spLocks/>
            </p:cNvSpPr>
            <p:nvPr/>
          </p:nvSpPr>
          <p:spPr bwMode="auto">
            <a:xfrm rot="16561685" flipH="1">
              <a:off x="3122" y="1437"/>
              <a:ext cx="113" cy="334"/>
            </a:xfrm>
            <a:custGeom>
              <a:avLst/>
              <a:gdLst>
                <a:gd name="T0" fmla="*/ 0 w 71"/>
                <a:gd name="T1" fmla="*/ 0 h 238"/>
                <a:gd name="T2" fmla="*/ 2147483647 w 71"/>
                <a:gd name="T3" fmla="*/ 2147483647 h 238"/>
                <a:gd name="T4" fmla="*/ 2147483647 w 71"/>
                <a:gd name="T5" fmla="*/ 2147483647 h 238"/>
                <a:gd name="T6" fmla="*/ 0 60000 65536"/>
                <a:gd name="T7" fmla="*/ 0 60000 65536"/>
                <a:gd name="T8" fmla="*/ 0 60000 65536"/>
                <a:gd name="T9" fmla="*/ 0 w 71"/>
                <a:gd name="T10" fmla="*/ 0 h 238"/>
                <a:gd name="T11" fmla="*/ 71 w 71"/>
                <a:gd name="T12" fmla="*/ 238 h 238"/>
              </a:gdLst>
              <a:ahLst/>
              <a:cxnLst>
                <a:cxn ang="T6">
                  <a:pos x="T0" y="T1"/>
                </a:cxn>
                <a:cxn ang="T7">
                  <a:pos x="T2" y="T3"/>
                </a:cxn>
                <a:cxn ang="T8">
                  <a:pos x="T4" y="T5"/>
                </a:cxn>
              </a:cxnLst>
              <a:rect l="T9" t="T10" r="T11" b="T12"/>
              <a:pathLst>
                <a:path w="71" h="238">
                  <a:moveTo>
                    <a:pt x="0" y="0"/>
                  </a:moveTo>
                  <a:cubicBezTo>
                    <a:pt x="26" y="37"/>
                    <a:pt x="53" y="75"/>
                    <a:pt x="62" y="115"/>
                  </a:cubicBezTo>
                  <a:cubicBezTo>
                    <a:pt x="71" y="155"/>
                    <a:pt x="62" y="196"/>
                    <a:pt x="54" y="238"/>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ES" smtClean="0">
                <a:solidFill>
                  <a:srgbClr val="FFFFFF"/>
                </a:solidFill>
              </a:endParaRPr>
            </a:p>
          </p:txBody>
        </p:sp>
        <p:sp>
          <p:nvSpPr>
            <p:cNvPr id="466985" name="Freeform 346"/>
            <p:cNvSpPr>
              <a:spLocks/>
            </p:cNvSpPr>
            <p:nvPr/>
          </p:nvSpPr>
          <p:spPr bwMode="auto">
            <a:xfrm rot="5400000">
              <a:off x="2622" y="1508"/>
              <a:ext cx="235" cy="307"/>
            </a:xfrm>
            <a:custGeom>
              <a:avLst/>
              <a:gdLst>
                <a:gd name="T0" fmla="*/ 0 w 71"/>
                <a:gd name="T1" fmla="*/ 0 h 238"/>
                <a:gd name="T2" fmla="*/ 2147483647 w 71"/>
                <a:gd name="T3" fmla="*/ 2147483647 h 238"/>
                <a:gd name="T4" fmla="*/ 2147483647 w 71"/>
                <a:gd name="T5" fmla="*/ 2147483647 h 238"/>
                <a:gd name="T6" fmla="*/ 0 60000 65536"/>
                <a:gd name="T7" fmla="*/ 0 60000 65536"/>
                <a:gd name="T8" fmla="*/ 0 60000 65536"/>
                <a:gd name="T9" fmla="*/ 0 w 71"/>
                <a:gd name="T10" fmla="*/ 0 h 238"/>
                <a:gd name="T11" fmla="*/ 71 w 71"/>
                <a:gd name="T12" fmla="*/ 238 h 238"/>
              </a:gdLst>
              <a:ahLst/>
              <a:cxnLst>
                <a:cxn ang="T6">
                  <a:pos x="T0" y="T1"/>
                </a:cxn>
                <a:cxn ang="T7">
                  <a:pos x="T2" y="T3"/>
                </a:cxn>
                <a:cxn ang="T8">
                  <a:pos x="T4" y="T5"/>
                </a:cxn>
              </a:cxnLst>
              <a:rect l="T9" t="T10" r="T11" b="T12"/>
              <a:pathLst>
                <a:path w="71" h="238">
                  <a:moveTo>
                    <a:pt x="0" y="0"/>
                  </a:moveTo>
                  <a:cubicBezTo>
                    <a:pt x="26" y="37"/>
                    <a:pt x="53" y="75"/>
                    <a:pt x="62" y="115"/>
                  </a:cubicBezTo>
                  <a:cubicBezTo>
                    <a:pt x="71" y="155"/>
                    <a:pt x="62" y="196"/>
                    <a:pt x="54" y="238"/>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ES" smtClean="0">
                <a:solidFill>
                  <a:srgbClr val="FFFFFF"/>
                </a:solidFill>
              </a:endParaRPr>
            </a:p>
          </p:txBody>
        </p:sp>
        <p:sp>
          <p:nvSpPr>
            <p:cNvPr id="466986" name="Freeform 360"/>
            <p:cNvSpPr>
              <a:spLocks/>
            </p:cNvSpPr>
            <p:nvPr/>
          </p:nvSpPr>
          <p:spPr bwMode="auto">
            <a:xfrm rot="6439872">
              <a:off x="2769" y="1423"/>
              <a:ext cx="432" cy="837"/>
            </a:xfrm>
            <a:custGeom>
              <a:avLst/>
              <a:gdLst>
                <a:gd name="T0" fmla="*/ 0 w 71"/>
                <a:gd name="T1" fmla="*/ 0 h 238"/>
                <a:gd name="T2" fmla="*/ 2147483647 w 71"/>
                <a:gd name="T3" fmla="*/ 2147483647 h 238"/>
                <a:gd name="T4" fmla="*/ 2147483647 w 71"/>
                <a:gd name="T5" fmla="*/ 2147483647 h 238"/>
                <a:gd name="T6" fmla="*/ 0 60000 65536"/>
                <a:gd name="T7" fmla="*/ 0 60000 65536"/>
                <a:gd name="T8" fmla="*/ 0 60000 65536"/>
                <a:gd name="T9" fmla="*/ 0 w 71"/>
                <a:gd name="T10" fmla="*/ 0 h 238"/>
                <a:gd name="T11" fmla="*/ 71 w 71"/>
                <a:gd name="T12" fmla="*/ 238 h 238"/>
              </a:gdLst>
              <a:ahLst/>
              <a:cxnLst>
                <a:cxn ang="T6">
                  <a:pos x="T0" y="T1"/>
                </a:cxn>
                <a:cxn ang="T7">
                  <a:pos x="T2" y="T3"/>
                </a:cxn>
                <a:cxn ang="T8">
                  <a:pos x="T4" y="T5"/>
                </a:cxn>
              </a:cxnLst>
              <a:rect l="T9" t="T10" r="T11" b="T12"/>
              <a:pathLst>
                <a:path w="71" h="238">
                  <a:moveTo>
                    <a:pt x="0" y="0"/>
                  </a:moveTo>
                  <a:cubicBezTo>
                    <a:pt x="26" y="37"/>
                    <a:pt x="53" y="75"/>
                    <a:pt x="62" y="115"/>
                  </a:cubicBezTo>
                  <a:cubicBezTo>
                    <a:pt x="71" y="155"/>
                    <a:pt x="62" y="196"/>
                    <a:pt x="54" y="238"/>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ES" smtClean="0">
                <a:solidFill>
                  <a:srgbClr val="FFFFFF"/>
                </a:solidFill>
              </a:endParaRPr>
            </a:p>
          </p:txBody>
        </p:sp>
        <p:sp>
          <p:nvSpPr>
            <p:cNvPr id="466987" name="Freeform 342"/>
            <p:cNvSpPr>
              <a:spLocks/>
            </p:cNvSpPr>
            <p:nvPr/>
          </p:nvSpPr>
          <p:spPr bwMode="auto">
            <a:xfrm rot="-904109">
              <a:off x="3368" y="3134"/>
              <a:ext cx="141" cy="306"/>
            </a:xfrm>
            <a:custGeom>
              <a:avLst/>
              <a:gdLst>
                <a:gd name="T0" fmla="*/ 5 w 276"/>
                <a:gd name="T1" fmla="*/ 0 h 376"/>
                <a:gd name="T2" fmla="*/ 4 w 276"/>
                <a:gd name="T3" fmla="*/ 3796048 h 376"/>
                <a:gd name="T4" fmla="*/ 0 w 276"/>
                <a:gd name="T5" fmla="*/ 6638681 h 376"/>
                <a:gd name="T6" fmla="*/ 0 60000 65536"/>
                <a:gd name="T7" fmla="*/ 0 60000 65536"/>
                <a:gd name="T8" fmla="*/ 0 60000 65536"/>
                <a:gd name="T9" fmla="*/ 0 w 276"/>
                <a:gd name="T10" fmla="*/ 0 h 376"/>
                <a:gd name="T11" fmla="*/ 276 w 276"/>
                <a:gd name="T12" fmla="*/ 376 h 376"/>
              </a:gdLst>
              <a:ahLst/>
              <a:cxnLst>
                <a:cxn ang="T6">
                  <a:pos x="T0" y="T1"/>
                </a:cxn>
                <a:cxn ang="T7">
                  <a:pos x="T2" y="T3"/>
                </a:cxn>
                <a:cxn ang="T8">
                  <a:pos x="T4" y="T5"/>
                </a:cxn>
              </a:cxnLst>
              <a:rect l="T9" t="T10" r="T11" b="T12"/>
              <a:pathLst>
                <a:path w="276" h="376">
                  <a:moveTo>
                    <a:pt x="276" y="0"/>
                  </a:moveTo>
                  <a:cubicBezTo>
                    <a:pt x="261" y="36"/>
                    <a:pt x="230" y="152"/>
                    <a:pt x="184" y="215"/>
                  </a:cubicBezTo>
                  <a:cubicBezTo>
                    <a:pt x="138" y="278"/>
                    <a:pt x="38" y="343"/>
                    <a:pt x="0" y="376"/>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ES" smtClean="0">
                <a:solidFill>
                  <a:srgbClr val="FFFFFF"/>
                </a:solidFill>
              </a:endParaRPr>
            </a:p>
          </p:txBody>
        </p:sp>
        <p:grpSp>
          <p:nvGrpSpPr>
            <p:cNvPr id="466988" name="Group 405"/>
            <p:cNvGrpSpPr>
              <a:grpSpLocks/>
            </p:cNvGrpSpPr>
            <p:nvPr/>
          </p:nvGrpSpPr>
          <p:grpSpPr bwMode="auto">
            <a:xfrm>
              <a:off x="1869" y="1643"/>
              <a:ext cx="1488" cy="1213"/>
              <a:chOff x="1845" y="1478"/>
              <a:chExt cx="1488" cy="1213"/>
            </a:xfrm>
          </p:grpSpPr>
          <p:sp>
            <p:nvSpPr>
              <p:cNvPr id="467041" name="Line 398"/>
              <p:cNvSpPr>
                <a:spLocks noChangeShapeType="1"/>
              </p:cNvSpPr>
              <p:nvPr/>
            </p:nvSpPr>
            <p:spPr bwMode="auto">
              <a:xfrm>
                <a:off x="2564" y="2216"/>
                <a:ext cx="769" cy="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FFFFFF"/>
                  </a:solidFill>
                </a:endParaRPr>
              </a:p>
            </p:txBody>
          </p:sp>
          <p:sp>
            <p:nvSpPr>
              <p:cNvPr id="467042" name="Line 399"/>
              <p:cNvSpPr>
                <a:spLocks noChangeShapeType="1"/>
              </p:cNvSpPr>
              <p:nvPr/>
            </p:nvSpPr>
            <p:spPr bwMode="auto">
              <a:xfrm flipH="1">
                <a:off x="2546" y="2172"/>
                <a:ext cx="66" cy="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FFFFFF"/>
                  </a:solidFill>
                </a:endParaRPr>
              </a:p>
            </p:txBody>
          </p:sp>
          <p:sp>
            <p:nvSpPr>
              <p:cNvPr id="467043" name="Line 351"/>
              <p:cNvSpPr>
                <a:spLocks noChangeShapeType="1"/>
              </p:cNvSpPr>
              <p:nvPr/>
            </p:nvSpPr>
            <p:spPr bwMode="auto">
              <a:xfrm flipH="1">
                <a:off x="2376" y="2188"/>
                <a:ext cx="8" cy="1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FFFFFF"/>
                  </a:solidFill>
                </a:endParaRPr>
              </a:p>
            </p:txBody>
          </p:sp>
          <p:sp>
            <p:nvSpPr>
              <p:cNvPr id="467044" name="Line 352"/>
              <p:cNvSpPr>
                <a:spLocks noChangeShapeType="1"/>
              </p:cNvSpPr>
              <p:nvPr/>
            </p:nvSpPr>
            <p:spPr bwMode="auto">
              <a:xfrm flipH="1">
                <a:off x="2295" y="2343"/>
                <a:ext cx="15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FFFFFF"/>
                  </a:solidFill>
                </a:endParaRPr>
              </a:p>
            </p:txBody>
          </p:sp>
          <p:grpSp>
            <p:nvGrpSpPr>
              <p:cNvPr id="467045" name="Group 404"/>
              <p:cNvGrpSpPr>
                <a:grpSpLocks/>
              </p:cNvGrpSpPr>
              <p:nvPr/>
            </p:nvGrpSpPr>
            <p:grpSpPr bwMode="auto">
              <a:xfrm>
                <a:off x="1845" y="1478"/>
                <a:ext cx="692" cy="660"/>
                <a:chOff x="1845" y="1478"/>
                <a:chExt cx="692" cy="660"/>
              </a:xfrm>
            </p:grpSpPr>
            <p:sp>
              <p:nvSpPr>
                <p:cNvPr id="9245" name="Oval 331"/>
                <p:cNvSpPr>
                  <a:spLocks noChangeArrowheads="1"/>
                </p:cNvSpPr>
                <p:nvPr/>
              </p:nvSpPr>
              <p:spPr bwMode="auto">
                <a:xfrm>
                  <a:off x="2262" y="1478"/>
                  <a:ext cx="272" cy="220"/>
                </a:xfrm>
                <a:prstGeom prst="ellipse">
                  <a:avLst/>
                </a:prstGeom>
                <a:gradFill rotWithShape="1">
                  <a:gsLst>
                    <a:gs pos="0">
                      <a:srgbClr val="39CE10"/>
                    </a:gs>
                    <a:gs pos="100000">
                      <a:srgbClr val="39CE10">
                        <a:gamma/>
                        <a:shade val="76078"/>
                        <a:invGamma/>
                      </a:srgbClr>
                    </a:gs>
                  </a:gsLst>
                  <a:lin ang="2700000" scaled="1"/>
                </a:gradFill>
                <a:ln w="28575" algn="ctr">
                  <a:noFill/>
                  <a:round/>
                  <a:headEnd/>
                  <a:tailEnd/>
                </a:ln>
                <a:effectLst/>
                <a:scene3d>
                  <a:camera prst="orthographicFront"/>
                  <a:lightRig rig="threePt" dir="t"/>
                </a:scene3d>
                <a:sp3d>
                  <a:bevelT/>
                </a:sp3d>
              </p:spPr>
              <p:txBody>
                <a:bodyPr wrap="none" anchor="ctr"/>
                <a:lstStyle/>
                <a:p>
                  <a:pPr algn="ctr" fontAlgn="base">
                    <a:spcBef>
                      <a:spcPct val="0"/>
                    </a:spcBef>
                    <a:spcAft>
                      <a:spcPct val="0"/>
                    </a:spcAft>
                    <a:defRPr/>
                  </a:pPr>
                  <a:r>
                    <a:rPr lang="en-US" sz="1200" b="1">
                      <a:solidFill>
                        <a:srgbClr val="000066"/>
                      </a:solidFill>
                    </a:rPr>
                    <a:t>PI3K</a:t>
                  </a:r>
                </a:p>
              </p:txBody>
            </p:sp>
            <p:sp>
              <p:nvSpPr>
                <p:cNvPr id="9251" name="Oval 337"/>
                <p:cNvSpPr>
                  <a:spLocks noChangeArrowheads="1"/>
                </p:cNvSpPr>
                <p:nvPr/>
              </p:nvSpPr>
              <p:spPr bwMode="auto">
                <a:xfrm>
                  <a:off x="1845" y="1739"/>
                  <a:ext cx="272" cy="220"/>
                </a:xfrm>
                <a:prstGeom prst="ellipse">
                  <a:avLst/>
                </a:prstGeom>
                <a:gradFill rotWithShape="1">
                  <a:gsLst>
                    <a:gs pos="0">
                      <a:srgbClr val="39CE10"/>
                    </a:gs>
                    <a:gs pos="100000">
                      <a:srgbClr val="39CE10">
                        <a:gamma/>
                        <a:shade val="76078"/>
                        <a:invGamma/>
                      </a:srgbClr>
                    </a:gs>
                  </a:gsLst>
                  <a:lin ang="2700000" scaled="1"/>
                </a:gradFill>
                <a:ln w="28575" algn="ctr">
                  <a:noFill/>
                  <a:round/>
                  <a:headEnd/>
                  <a:tailEnd/>
                </a:ln>
                <a:effectLst/>
                <a:scene3d>
                  <a:camera prst="orthographicFront"/>
                  <a:lightRig rig="threePt" dir="t"/>
                </a:scene3d>
                <a:sp3d>
                  <a:bevelT/>
                </a:sp3d>
              </p:spPr>
              <p:txBody>
                <a:bodyPr wrap="none" anchor="ctr"/>
                <a:lstStyle/>
                <a:p>
                  <a:pPr algn="ctr" fontAlgn="base">
                    <a:spcBef>
                      <a:spcPct val="0"/>
                    </a:spcBef>
                    <a:spcAft>
                      <a:spcPct val="0"/>
                    </a:spcAft>
                    <a:defRPr/>
                  </a:pPr>
                  <a:r>
                    <a:rPr lang="en-US" sz="1200" b="1">
                      <a:solidFill>
                        <a:srgbClr val="000066"/>
                      </a:solidFill>
                    </a:rPr>
                    <a:t>AKT</a:t>
                  </a:r>
                </a:p>
              </p:txBody>
            </p:sp>
            <p:sp>
              <p:nvSpPr>
                <p:cNvPr id="467053" name="Freeform 343"/>
                <p:cNvSpPr>
                  <a:spLocks/>
                </p:cNvSpPr>
                <p:nvPr/>
              </p:nvSpPr>
              <p:spPr bwMode="auto">
                <a:xfrm rot="-7022227" flipH="1" flipV="1">
                  <a:off x="2216" y="1665"/>
                  <a:ext cx="60" cy="257"/>
                </a:xfrm>
                <a:custGeom>
                  <a:avLst/>
                  <a:gdLst>
                    <a:gd name="T0" fmla="*/ 0 w 71"/>
                    <a:gd name="T1" fmla="*/ 0 h 238"/>
                    <a:gd name="T2" fmla="*/ 532 w 71"/>
                    <a:gd name="T3" fmla="*/ 1369040 h 238"/>
                    <a:gd name="T4" fmla="*/ 464 w 71"/>
                    <a:gd name="T5" fmla="*/ 2833304 h 238"/>
                    <a:gd name="T6" fmla="*/ 0 60000 65536"/>
                    <a:gd name="T7" fmla="*/ 0 60000 65536"/>
                    <a:gd name="T8" fmla="*/ 0 60000 65536"/>
                    <a:gd name="T9" fmla="*/ 0 w 71"/>
                    <a:gd name="T10" fmla="*/ 0 h 238"/>
                    <a:gd name="T11" fmla="*/ 71 w 71"/>
                    <a:gd name="T12" fmla="*/ 238 h 238"/>
                  </a:gdLst>
                  <a:ahLst/>
                  <a:cxnLst>
                    <a:cxn ang="T6">
                      <a:pos x="T0" y="T1"/>
                    </a:cxn>
                    <a:cxn ang="T7">
                      <a:pos x="T2" y="T3"/>
                    </a:cxn>
                    <a:cxn ang="T8">
                      <a:pos x="T4" y="T5"/>
                    </a:cxn>
                  </a:cxnLst>
                  <a:rect l="T9" t="T10" r="T11" b="T12"/>
                  <a:pathLst>
                    <a:path w="71" h="238">
                      <a:moveTo>
                        <a:pt x="0" y="0"/>
                      </a:moveTo>
                      <a:cubicBezTo>
                        <a:pt x="26" y="37"/>
                        <a:pt x="53" y="75"/>
                        <a:pt x="62" y="115"/>
                      </a:cubicBezTo>
                      <a:cubicBezTo>
                        <a:pt x="71" y="155"/>
                        <a:pt x="62" y="196"/>
                        <a:pt x="54" y="238"/>
                      </a:cubicBez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ES" smtClean="0">
                    <a:solidFill>
                      <a:srgbClr val="FFFFFF"/>
                    </a:solidFill>
                  </a:endParaRPr>
                </a:p>
              </p:txBody>
            </p:sp>
            <p:sp>
              <p:nvSpPr>
                <p:cNvPr id="467054" name="Text Box 347"/>
                <p:cNvSpPr txBox="1">
                  <a:spLocks noChangeArrowheads="1"/>
                </p:cNvSpPr>
                <p:nvPr/>
              </p:nvSpPr>
              <p:spPr bwMode="auto">
                <a:xfrm>
                  <a:off x="2176" y="1965"/>
                  <a:ext cx="3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s-ES" sz="1200" b="1" smtClean="0">
                      <a:solidFill>
                        <a:srgbClr val="000066"/>
                      </a:solidFill>
                    </a:rPr>
                    <a:t>TSC2</a:t>
                  </a:r>
                </a:p>
              </p:txBody>
            </p:sp>
            <p:sp>
              <p:nvSpPr>
                <p:cNvPr id="467055" name="Line 395"/>
                <p:cNvSpPr>
                  <a:spLocks noChangeShapeType="1"/>
                </p:cNvSpPr>
                <p:nvPr/>
              </p:nvSpPr>
              <p:spPr bwMode="auto">
                <a:xfrm flipH="1">
                  <a:off x="2166" y="1935"/>
                  <a:ext cx="100" cy="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FFFFFF"/>
                    </a:solidFill>
                  </a:endParaRPr>
                </a:p>
              </p:txBody>
            </p:sp>
            <p:sp>
              <p:nvSpPr>
                <p:cNvPr id="467056" name="Line 396"/>
                <p:cNvSpPr>
                  <a:spLocks noChangeShapeType="1"/>
                </p:cNvSpPr>
                <p:nvPr/>
              </p:nvSpPr>
              <p:spPr bwMode="auto">
                <a:xfrm>
                  <a:off x="2124" y="1924"/>
                  <a:ext cx="100" cy="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FFFFFF"/>
                    </a:solidFill>
                  </a:endParaRPr>
                </a:p>
              </p:txBody>
            </p:sp>
          </p:grpSp>
          <p:sp>
            <p:nvSpPr>
              <p:cNvPr id="467046" name="Text Box 349"/>
              <p:cNvSpPr txBox="1">
                <a:spLocks noChangeArrowheads="1"/>
              </p:cNvSpPr>
              <p:nvPr/>
            </p:nvSpPr>
            <p:spPr bwMode="auto">
              <a:xfrm>
                <a:off x="2466" y="1956"/>
                <a:ext cx="3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s-ES" sz="1200" b="1" smtClean="0">
                    <a:solidFill>
                      <a:srgbClr val="000066"/>
                    </a:solidFill>
                  </a:rPr>
                  <a:t>TSC1</a:t>
                </a:r>
              </a:p>
            </p:txBody>
          </p:sp>
        </p:grpSp>
        <p:grpSp>
          <p:nvGrpSpPr>
            <p:cNvPr id="466989" name="Group 361"/>
            <p:cNvGrpSpPr>
              <a:grpSpLocks/>
            </p:cNvGrpSpPr>
            <p:nvPr/>
          </p:nvGrpSpPr>
          <p:grpSpPr bwMode="auto">
            <a:xfrm rot="283665">
              <a:off x="2827" y="1010"/>
              <a:ext cx="277" cy="530"/>
              <a:chOff x="968" y="246"/>
              <a:chExt cx="362" cy="699"/>
            </a:xfrm>
          </p:grpSpPr>
          <p:grpSp>
            <p:nvGrpSpPr>
              <p:cNvPr id="467016" name="Group 362"/>
              <p:cNvGrpSpPr>
                <a:grpSpLocks/>
              </p:cNvGrpSpPr>
              <p:nvPr/>
            </p:nvGrpSpPr>
            <p:grpSpPr bwMode="auto">
              <a:xfrm rot="-324616">
                <a:off x="1039" y="449"/>
                <a:ext cx="199" cy="167"/>
                <a:chOff x="1394" y="2629"/>
                <a:chExt cx="262" cy="221"/>
              </a:xfrm>
            </p:grpSpPr>
            <p:sp>
              <p:nvSpPr>
                <p:cNvPr id="467036" name="Line 363"/>
                <p:cNvSpPr>
                  <a:spLocks noChangeShapeType="1"/>
                </p:cNvSpPr>
                <p:nvPr/>
              </p:nvSpPr>
              <p:spPr bwMode="blackGray">
                <a:xfrm>
                  <a:off x="1457" y="2663"/>
                  <a:ext cx="138" cy="0"/>
                </a:xfrm>
                <a:prstGeom prst="line">
                  <a:avLst/>
                </a:prstGeom>
                <a:noFill/>
                <a:ln w="28575">
                  <a:solidFill>
                    <a:srgbClr val="99FF66"/>
                  </a:solidFill>
                  <a:round/>
                  <a:headEnd/>
                  <a:tailEnd/>
                </a:ln>
                <a:extLst>
                  <a:ext uri="{909E8E84-426E-40DD-AFC4-6F175D3DCCD1}">
                    <a14:hiddenFill xmlns:a14="http://schemas.microsoft.com/office/drawing/2010/main">
                      <a:noFill/>
                    </a14:hiddenFill>
                  </a:ext>
                </a:extLst>
              </p:spPr>
              <p:txBody>
                <a:bodyPr rot="10800000" vert="eaVert" wrap="none" anchor="ctr"/>
                <a:lstStyle/>
                <a:p>
                  <a:pPr fontAlgn="base">
                    <a:spcBef>
                      <a:spcPct val="0"/>
                    </a:spcBef>
                    <a:spcAft>
                      <a:spcPct val="0"/>
                    </a:spcAft>
                  </a:pPr>
                  <a:endParaRPr lang="es-ES" smtClean="0">
                    <a:solidFill>
                      <a:srgbClr val="FFFFFF"/>
                    </a:solidFill>
                  </a:endParaRPr>
                </a:p>
              </p:txBody>
            </p:sp>
            <p:sp>
              <p:nvSpPr>
                <p:cNvPr id="467037" name="Line 364"/>
                <p:cNvSpPr>
                  <a:spLocks noChangeShapeType="1"/>
                </p:cNvSpPr>
                <p:nvPr/>
              </p:nvSpPr>
              <p:spPr bwMode="blackGray">
                <a:xfrm>
                  <a:off x="1457" y="2629"/>
                  <a:ext cx="138" cy="0"/>
                </a:xfrm>
                <a:prstGeom prst="line">
                  <a:avLst/>
                </a:prstGeom>
                <a:noFill/>
                <a:ln w="28575">
                  <a:solidFill>
                    <a:srgbClr val="99FF66"/>
                  </a:solidFill>
                  <a:round/>
                  <a:headEnd/>
                  <a:tailEnd/>
                </a:ln>
                <a:extLst>
                  <a:ext uri="{909E8E84-426E-40DD-AFC4-6F175D3DCCD1}">
                    <a14:hiddenFill xmlns:a14="http://schemas.microsoft.com/office/drawing/2010/main">
                      <a:noFill/>
                    </a14:hiddenFill>
                  </a:ext>
                </a:extLst>
              </p:spPr>
              <p:txBody>
                <a:bodyPr rot="10800000" vert="eaVert" wrap="none" anchor="ctr"/>
                <a:lstStyle/>
                <a:p>
                  <a:pPr fontAlgn="base">
                    <a:spcBef>
                      <a:spcPct val="0"/>
                    </a:spcBef>
                    <a:spcAft>
                      <a:spcPct val="0"/>
                    </a:spcAft>
                  </a:pPr>
                  <a:endParaRPr lang="es-ES" smtClean="0">
                    <a:solidFill>
                      <a:srgbClr val="FFFFFF"/>
                    </a:solidFill>
                  </a:endParaRPr>
                </a:p>
              </p:txBody>
            </p:sp>
            <p:sp>
              <p:nvSpPr>
                <p:cNvPr id="467038" name="Line 365"/>
                <p:cNvSpPr>
                  <a:spLocks noChangeShapeType="1"/>
                </p:cNvSpPr>
                <p:nvPr/>
              </p:nvSpPr>
              <p:spPr bwMode="blackGray">
                <a:xfrm>
                  <a:off x="1613" y="2849"/>
                  <a:ext cx="43" cy="0"/>
                </a:xfrm>
                <a:prstGeom prst="line">
                  <a:avLst/>
                </a:prstGeom>
                <a:noFill/>
                <a:ln w="28575">
                  <a:solidFill>
                    <a:srgbClr val="99FF66"/>
                  </a:solidFill>
                  <a:round/>
                  <a:headEnd/>
                  <a:tailEnd/>
                </a:ln>
                <a:extLst>
                  <a:ext uri="{909E8E84-426E-40DD-AFC4-6F175D3DCCD1}">
                    <a14:hiddenFill xmlns:a14="http://schemas.microsoft.com/office/drawing/2010/main">
                      <a:noFill/>
                    </a14:hiddenFill>
                  </a:ext>
                </a:extLst>
              </p:spPr>
              <p:txBody>
                <a:bodyPr rot="10800000" vert="eaVert" wrap="none" anchor="ctr"/>
                <a:lstStyle/>
                <a:p>
                  <a:pPr fontAlgn="base">
                    <a:spcBef>
                      <a:spcPct val="0"/>
                    </a:spcBef>
                    <a:spcAft>
                      <a:spcPct val="0"/>
                    </a:spcAft>
                  </a:pPr>
                  <a:endParaRPr lang="es-ES" smtClean="0">
                    <a:solidFill>
                      <a:srgbClr val="FFFFFF"/>
                    </a:solidFill>
                  </a:endParaRPr>
                </a:p>
              </p:txBody>
            </p:sp>
            <p:sp>
              <p:nvSpPr>
                <p:cNvPr id="467039" name="Line 366"/>
                <p:cNvSpPr>
                  <a:spLocks noChangeShapeType="1"/>
                </p:cNvSpPr>
                <p:nvPr/>
              </p:nvSpPr>
              <p:spPr bwMode="blackGray">
                <a:xfrm>
                  <a:off x="1394" y="2850"/>
                  <a:ext cx="43" cy="0"/>
                </a:xfrm>
                <a:prstGeom prst="line">
                  <a:avLst/>
                </a:prstGeom>
                <a:noFill/>
                <a:ln w="28575">
                  <a:solidFill>
                    <a:srgbClr val="99FF66"/>
                  </a:solidFill>
                  <a:round/>
                  <a:headEnd/>
                  <a:tailEnd/>
                </a:ln>
                <a:extLst>
                  <a:ext uri="{909E8E84-426E-40DD-AFC4-6F175D3DCCD1}">
                    <a14:hiddenFill xmlns:a14="http://schemas.microsoft.com/office/drawing/2010/main">
                      <a:noFill/>
                    </a14:hiddenFill>
                  </a:ext>
                </a:extLst>
              </p:spPr>
              <p:txBody>
                <a:bodyPr rot="10800000" vert="eaVert" wrap="none" anchor="ctr"/>
                <a:lstStyle/>
                <a:p>
                  <a:pPr fontAlgn="base">
                    <a:spcBef>
                      <a:spcPct val="0"/>
                    </a:spcBef>
                    <a:spcAft>
                      <a:spcPct val="0"/>
                    </a:spcAft>
                  </a:pPr>
                  <a:endParaRPr lang="es-ES" smtClean="0">
                    <a:solidFill>
                      <a:srgbClr val="FFFFFF"/>
                    </a:solidFill>
                  </a:endParaRPr>
                </a:p>
              </p:txBody>
            </p:sp>
            <p:sp>
              <p:nvSpPr>
                <p:cNvPr id="467040" name="Line 367"/>
                <p:cNvSpPr>
                  <a:spLocks noChangeShapeType="1"/>
                </p:cNvSpPr>
                <p:nvPr/>
              </p:nvSpPr>
              <p:spPr bwMode="blackGray">
                <a:xfrm>
                  <a:off x="1457" y="2812"/>
                  <a:ext cx="138" cy="0"/>
                </a:xfrm>
                <a:prstGeom prst="line">
                  <a:avLst/>
                </a:prstGeom>
                <a:noFill/>
                <a:ln w="28575">
                  <a:solidFill>
                    <a:srgbClr val="99FF66"/>
                  </a:solidFill>
                  <a:round/>
                  <a:headEnd/>
                  <a:tailEnd/>
                </a:ln>
                <a:extLst>
                  <a:ext uri="{909E8E84-426E-40DD-AFC4-6F175D3DCCD1}">
                    <a14:hiddenFill xmlns:a14="http://schemas.microsoft.com/office/drawing/2010/main">
                      <a:noFill/>
                    </a14:hiddenFill>
                  </a:ext>
                </a:extLst>
              </p:spPr>
              <p:txBody>
                <a:bodyPr rot="10800000" vert="eaVert" wrap="none" anchor="ctr"/>
                <a:lstStyle/>
                <a:p>
                  <a:pPr fontAlgn="base">
                    <a:spcBef>
                      <a:spcPct val="0"/>
                    </a:spcBef>
                    <a:spcAft>
                      <a:spcPct val="0"/>
                    </a:spcAft>
                  </a:pPr>
                  <a:endParaRPr lang="es-ES" smtClean="0">
                    <a:solidFill>
                      <a:srgbClr val="FFFFFF"/>
                    </a:solidFill>
                  </a:endParaRPr>
                </a:p>
              </p:txBody>
            </p:sp>
          </p:grpSp>
          <p:grpSp>
            <p:nvGrpSpPr>
              <p:cNvPr id="467017" name="Group 368"/>
              <p:cNvGrpSpPr>
                <a:grpSpLocks/>
              </p:cNvGrpSpPr>
              <p:nvPr/>
            </p:nvGrpSpPr>
            <p:grpSpPr bwMode="auto">
              <a:xfrm rot="-324616">
                <a:off x="968" y="254"/>
                <a:ext cx="362" cy="691"/>
                <a:chOff x="1286" y="2432"/>
                <a:chExt cx="477" cy="914"/>
              </a:xfrm>
            </p:grpSpPr>
            <p:sp>
              <p:nvSpPr>
                <p:cNvPr id="467024" name="Oval 369"/>
                <p:cNvSpPr>
                  <a:spLocks noChangeArrowheads="1"/>
                </p:cNvSpPr>
                <p:nvPr/>
              </p:nvSpPr>
              <p:spPr bwMode="auto">
                <a:xfrm flipH="1">
                  <a:off x="1645" y="2622"/>
                  <a:ext cx="54" cy="691"/>
                </a:xfrm>
                <a:prstGeom prst="ellipse">
                  <a:avLst/>
                </a:prstGeom>
                <a:gradFill rotWithShape="1">
                  <a:gsLst>
                    <a:gs pos="0">
                      <a:srgbClr val="006600"/>
                    </a:gs>
                    <a:gs pos="50000">
                      <a:srgbClr val="99FF99"/>
                    </a:gs>
                    <a:gs pos="100000">
                      <a:srgbClr val="006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fr-FR" altLang="es-ES" sz="2400" smtClean="0">
                    <a:solidFill>
                      <a:srgbClr val="000066"/>
                    </a:solidFill>
                  </a:endParaRPr>
                </a:p>
              </p:txBody>
            </p:sp>
            <p:sp>
              <p:nvSpPr>
                <p:cNvPr id="467025" name="Oval 370"/>
                <p:cNvSpPr>
                  <a:spLocks noChangeArrowheads="1"/>
                </p:cNvSpPr>
                <p:nvPr/>
              </p:nvSpPr>
              <p:spPr bwMode="auto">
                <a:xfrm flipH="1">
                  <a:off x="1581" y="2447"/>
                  <a:ext cx="48" cy="460"/>
                </a:xfrm>
                <a:prstGeom prst="ellipse">
                  <a:avLst/>
                </a:prstGeom>
                <a:gradFill rotWithShape="1">
                  <a:gsLst>
                    <a:gs pos="0">
                      <a:srgbClr val="006600"/>
                    </a:gs>
                    <a:gs pos="50000">
                      <a:srgbClr val="99FF99"/>
                    </a:gs>
                    <a:gs pos="100000">
                      <a:srgbClr val="006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fr-FR" altLang="es-ES" sz="2400" smtClean="0">
                    <a:solidFill>
                      <a:srgbClr val="000066"/>
                    </a:solidFill>
                  </a:endParaRPr>
                </a:p>
              </p:txBody>
            </p:sp>
            <p:sp>
              <p:nvSpPr>
                <p:cNvPr id="467026" name="Freeform 371"/>
                <p:cNvSpPr>
                  <a:spLocks/>
                </p:cNvSpPr>
                <p:nvPr/>
              </p:nvSpPr>
              <p:spPr bwMode="auto">
                <a:xfrm flipH="1">
                  <a:off x="1538" y="2470"/>
                  <a:ext cx="137" cy="83"/>
                </a:xfrm>
                <a:custGeom>
                  <a:avLst/>
                  <a:gdLst>
                    <a:gd name="T0" fmla="*/ 0 w 57"/>
                    <a:gd name="T1" fmla="*/ 2147483647 h 33"/>
                    <a:gd name="T2" fmla="*/ 2147483647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2147483647 h 33"/>
                    <a:gd name="T12" fmla="*/ 0 w 57"/>
                    <a:gd name="T13" fmla="*/ 2147483647 h 33"/>
                    <a:gd name="T14" fmla="*/ 0 60000 65536"/>
                    <a:gd name="T15" fmla="*/ 0 60000 65536"/>
                    <a:gd name="T16" fmla="*/ 0 60000 65536"/>
                    <a:gd name="T17" fmla="*/ 0 60000 65536"/>
                    <a:gd name="T18" fmla="*/ 0 60000 65536"/>
                    <a:gd name="T19" fmla="*/ 0 60000 65536"/>
                    <a:gd name="T20" fmla="*/ 0 60000 65536"/>
                    <a:gd name="T21" fmla="*/ 0 w 57"/>
                    <a:gd name="T22" fmla="*/ 0 h 33"/>
                    <a:gd name="T23" fmla="*/ 57 w 5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3">
                      <a:moveTo>
                        <a:pt x="0" y="5"/>
                      </a:moveTo>
                      <a:cubicBezTo>
                        <a:pt x="0" y="2"/>
                        <a:pt x="11" y="8"/>
                        <a:pt x="17" y="9"/>
                      </a:cubicBezTo>
                      <a:cubicBezTo>
                        <a:pt x="23" y="10"/>
                        <a:pt x="29" y="10"/>
                        <a:pt x="36" y="9"/>
                      </a:cubicBezTo>
                      <a:cubicBezTo>
                        <a:pt x="43" y="8"/>
                        <a:pt x="57" y="0"/>
                        <a:pt x="57" y="3"/>
                      </a:cubicBezTo>
                      <a:cubicBezTo>
                        <a:pt x="57" y="6"/>
                        <a:pt x="42" y="25"/>
                        <a:pt x="35" y="29"/>
                      </a:cubicBezTo>
                      <a:cubicBezTo>
                        <a:pt x="28" y="33"/>
                        <a:pt x="24" y="30"/>
                        <a:pt x="18" y="26"/>
                      </a:cubicBezTo>
                      <a:cubicBezTo>
                        <a:pt x="12" y="22"/>
                        <a:pt x="0" y="8"/>
                        <a:pt x="0" y="5"/>
                      </a:cubicBezTo>
                      <a:close/>
                    </a:path>
                  </a:pathLst>
                </a:custGeom>
                <a:gradFill rotWithShape="1">
                  <a:gsLst>
                    <a:gs pos="0">
                      <a:srgbClr val="006600"/>
                    </a:gs>
                    <a:gs pos="50000">
                      <a:srgbClr val="99FF99"/>
                    </a:gs>
                    <a:gs pos="100000">
                      <a:srgbClr val="0066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fontAlgn="base">
                    <a:spcBef>
                      <a:spcPct val="0"/>
                    </a:spcBef>
                    <a:spcAft>
                      <a:spcPct val="0"/>
                    </a:spcAft>
                  </a:pPr>
                  <a:endParaRPr lang="es-ES" smtClean="0">
                    <a:solidFill>
                      <a:srgbClr val="FFFFFF"/>
                    </a:solidFill>
                  </a:endParaRPr>
                </a:p>
              </p:txBody>
            </p:sp>
            <p:sp>
              <p:nvSpPr>
                <p:cNvPr id="467027" name="Oval 372"/>
                <p:cNvSpPr>
                  <a:spLocks noChangeArrowheads="1"/>
                </p:cNvSpPr>
                <p:nvPr/>
              </p:nvSpPr>
              <p:spPr bwMode="auto">
                <a:xfrm flipH="1" flipV="1">
                  <a:off x="1533" y="2436"/>
                  <a:ext cx="147" cy="68"/>
                </a:xfrm>
                <a:prstGeom prst="ellipse">
                  <a:avLst/>
                </a:prstGeom>
                <a:solidFill>
                  <a:srgbClr val="003300"/>
                </a:solidFill>
                <a:ln w="3175" algn="ctr">
                  <a:solidFill>
                    <a:srgbClr val="99FF99"/>
                  </a:solidFill>
                  <a:round/>
                  <a:headEnd/>
                  <a:tailEnd/>
                </a:ln>
              </p:spPr>
              <p:txBody>
                <a:bodyPr rot="10800000"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fr-FR" altLang="es-ES" sz="2400" smtClean="0">
                    <a:solidFill>
                      <a:srgbClr val="000066"/>
                    </a:solidFill>
                  </a:endParaRPr>
                </a:p>
              </p:txBody>
            </p:sp>
            <p:sp>
              <p:nvSpPr>
                <p:cNvPr id="467028" name="Freeform 373"/>
                <p:cNvSpPr>
                  <a:spLocks/>
                </p:cNvSpPr>
                <p:nvPr/>
              </p:nvSpPr>
              <p:spPr bwMode="auto">
                <a:xfrm flipH="1">
                  <a:off x="1636" y="3156"/>
                  <a:ext cx="71" cy="190"/>
                </a:xfrm>
                <a:custGeom>
                  <a:avLst/>
                  <a:gdLst>
                    <a:gd name="T0" fmla="*/ 6 w 75"/>
                    <a:gd name="T1" fmla="*/ 0 h 200"/>
                    <a:gd name="T2" fmla="*/ 0 w 75"/>
                    <a:gd name="T3" fmla="*/ 42 h 200"/>
                    <a:gd name="T4" fmla="*/ 9 w 75"/>
                    <a:gd name="T5" fmla="*/ 42 h 200"/>
                    <a:gd name="T6" fmla="*/ 14 w 75"/>
                    <a:gd name="T7" fmla="*/ 41 h 200"/>
                    <a:gd name="T8" fmla="*/ 11 w 75"/>
                    <a:gd name="T9" fmla="*/ 6 h 200"/>
                    <a:gd name="T10" fmla="*/ 9 w 75"/>
                    <a:gd name="T11" fmla="*/ 1 h 200"/>
                    <a:gd name="T12" fmla="*/ 6 w 75"/>
                    <a:gd name="T13" fmla="*/ 0 h 200"/>
                    <a:gd name="T14" fmla="*/ 0 60000 65536"/>
                    <a:gd name="T15" fmla="*/ 0 60000 65536"/>
                    <a:gd name="T16" fmla="*/ 0 60000 65536"/>
                    <a:gd name="T17" fmla="*/ 0 60000 65536"/>
                    <a:gd name="T18" fmla="*/ 0 60000 65536"/>
                    <a:gd name="T19" fmla="*/ 0 60000 65536"/>
                    <a:gd name="T20" fmla="*/ 0 60000 65536"/>
                    <a:gd name="T21" fmla="*/ 0 w 75"/>
                    <a:gd name="T22" fmla="*/ 0 h 200"/>
                    <a:gd name="T23" fmla="*/ 75 w 75"/>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200">
                      <a:moveTo>
                        <a:pt x="6" y="0"/>
                      </a:moveTo>
                      <a:lnTo>
                        <a:pt x="0" y="200"/>
                      </a:lnTo>
                      <a:lnTo>
                        <a:pt x="42" y="200"/>
                      </a:lnTo>
                      <a:lnTo>
                        <a:pt x="75" y="197"/>
                      </a:lnTo>
                      <a:lnTo>
                        <a:pt x="62" y="6"/>
                      </a:lnTo>
                      <a:lnTo>
                        <a:pt x="47" y="1"/>
                      </a:lnTo>
                      <a:lnTo>
                        <a:pt x="6" y="0"/>
                      </a:lnTo>
                      <a:close/>
                    </a:path>
                  </a:pathLst>
                </a:custGeom>
                <a:gradFill rotWithShape="1">
                  <a:gsLst>
                    <a:gs pos="0">
                      <a:srgbClr val="006600"/>
                    </a:gs>
                    <a:gs pos="50000">
                      <a:srgbClr val="99FF99"/>
                    </a:gs>
                    <a:gs pos="100000">
                      <a:srgbClr val="0066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fontAlgn="base">
                    <a:spcBef>
                      <a:spcPct val="0"/>
                    </a:spcBef>
                    <a:spcAft>
                      <a:spcPct val="0"/>
                    </a:spcAft>
                  </a:pPr>
                  <a:endParaRPr lang="es-ES" smtClean="0">
                    <a:solidFill>
                      <a:srgbClr val="FFFFFF"/>
                    </a:solidFill>
                  </a:endParaRPr>
                </a:p>
              </p:txBody>
            </p:sp>
            <p:sp>
              <p:nvSpPr>
                <p:cNvPr id="467029" name="Freeform 374"/>
                <p:cNvSpPr>
                  <a:spLocks/>
                </p:cNvSpPr>
                <p:nvPr/>
              </p:nvSpPr>
              <p:spPr bwMode="auto">
                <a:xfrm rot="21566479" flipH="1">
                  <a:off x="1591" y="3118"/>
                  <a:ext cx="172" cy="66"/>
                </a:xfrm>
                <a:custGeom>
                  <a:avLst/>
                  <a:gdLst>
                    <a:gd name="T0" fmla="*/ 2147483647 w 70"/>
                    <a:gd name="T1" fmla="*/ 2147483647 h 28"/>
                    <a:gd name="T2" fmla="*/ 2147483647 w 70"/>
                    <a:gd name="T3" fmla="*/ 2147483647 h 28"/>
                    <a:gd name="T4" fmla="*/ 2147483647 w 70"/>
                    <a:gd name="T5" fmla="*/ 2147483647 h 28"/>
                    <a:gd name="T6" fmla="*/ 2147483647 w 70"/>
                    <a:gd name="T7" fmla="*/ 2147483647 h 28"/>
                    <a:gd name="T8" fmla="*/ 2147483647 w 70"/>
                    <a:gd name="T9" fmla="*/ 2147483647 h 28"/>
                    <a:gd name="T10" fmla="*/ 2147483647 w 70"/>
                    <a:gd name="T11" fmla="*/ 2147483647 h 28"/>
                    <a:gd name="T12" fmla="*/ 2147483647 w 70"/>
                    <a:gd name="T13" fmla="*/ 2147483647 h 28"/>
                    <a:gd name="T14" fmla="*/ 0 60000 65536"/>
                    <a:gd name="T15" fmla="*/ 0 60000 65536"/>
                    <a:gd name="T16" fmla="*/ 0 60000 65536"/>
                    <a:gd name="T17" fmla="*/ 0 60000 65536"/>
                    <a:gd name="T18" fmla="*/ 0 60000 65536"/>
                    <a:gd name="T19" fmla="*/ 0 60000 65536"/>
                    <a:gd name="T20" fmla="*/ 0 60000 65536"/>
                    <a:gd name="T21" fmla="*/ 0 w 70"/>
                    <a:gd name="T22" fmla="*/ 0 h 28"/>
                    <a:gd name="T23" fmla="*/ 70 w 7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8">
                      <a:moveTo>
                        <a:pt x="34" y="1"/>
                      </a:moveTo>
                      <a:cubicBezTo>
                        <a:pt x="23" y="1"/>
                        <a:pt x="6" y="8"/>
                        <a:pt x="3" y="12"/>
                      </a:cubicBezTo>
                      <a:cubicBezTo>
                        <a:pt x="0" y="16"/>
                        <a:pt x="13" y="22"/>
                        <a:pt x="18" y="25"/>
                      </a:cubicBezTo>
                      <a:cubicBezTo>
                        <a:pt x="23" y="28"/>
                        <a:pt x="31" y="28"/>
                        <a:pt x="36" y="28"/>
                      </a:cubicBezTo>
                      <a:cubicBezTo>
                        <a:pt x="41" y="28"/>
                        <a:pt x="46" y="28"/>
                        <a:pt x="51" y="25"/>
                      </a:cubicBezTo>
                      <a:cubicBezTo>
                        <a:pt x="56" y="22"/>
                        <a:pt x="70" y="14"/>
                        <a:pt x="67" y="10"/>
                      </a:cubicBezTo>
                      <a:cubicBezTo>
                        <a:pt x="64" y="6"/>
                        <a:pt x="44" y="0"/>
                        <a:pt x="34" y="1"/>
                      </a:cubicBezTo>
                      <a:close/>
                    </a:path>
                  </a:pathLst>
                </a:custGeom>
                <a:gradFill rotWithShape="1">
                  <a:gsLst>
                    <a:gs pos="0">
                      <a:srgbClr val="006600"/>
                    </a:gs>
                    <a:gs pos="50000">
                      <a:srgbClr val="99FF99"/>
                    </a:gs>
                    <a:gs pos="100000">
                      <a:srgbClr val="00660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fontAlgn="base">
                    <a:spcBef>
                      <a:spcPct val="0"/>
                    </a:spcBef>
                    <a:spcAft>
                      <a:spcPct val="0"/>
                    </a:spcAft>
                  </a:pPr>
                  <a:endParaRPr lang="es-ES" smtClean="0">
                    <a:solidFill>
                      <a:srgbClr val="FFFFFF"/>
                    </a:solidFill>
                  </a:endParaRPr>
                </a:p>
              </p:txBody>
            </p:sp>
            <p:sp>
              <p:nvSpPr>
                <p:cNvPr id="467030" name="Oval 375"/>
                <p:cNvSpPr>
                  <a:spLocks noChangeArrowheads="1"/>
                </p:cNvSpPr>
                <p:nvPr/>
              </p:nvSpPr>
              <p:spPr bwMode="auto">
                <a:xfrm>
                  <a:off x="1350" y="2618"/>
                  <a:ext cx="53" cy="691"/>
                </a:xfrm>
                <a:prstGeom prst="ellipse">
                  <a:avLst/>
                </a:prstGeom>
                <a:gradFill rotWithShape="1">
                  <a:gsLst>
                    <a:gs pos="0">
                      <a:srgbClr val="006600"/>
                    </a:gs>
                    <a:gs pos="50000">
                      <a:srgbClr val="99FF99"/>
                    </a:gs>
                    <a:gs pos="100000">
                      <a:srgbClr val="006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fr-FR" altLang="es-ES" sz="2400" smtClean="0">
                    <a:solidFill>
                      <a:srgbClr val="000066"/>
                    </a:solidFill>
                  </a:endParaRPr>
                </a:p>
              </p:txBody>
            </p:sp>
            <p:sp>
              <p:nvSpPr>
                <p:cNvPr id="467031" name="Oval 376"/>
                <p:cNvSpPr>
                  <a:spLocks noChangeArrowheads="1"/>
                </p:cNvSpPr>
                <p:nvPr/>
              </p:nvSpPr>
              <p:spPr bwMode="auto">
                <a:xfrm>
                  <a:off x="1420" y="2443"/>
                  <a:ext cx="48" cy="460"/>
                </a:xfrm>
                <a:prstGeom prst="ellipse">
                  <a:avLst/>
                </a:prstGeom>
                <a:gradFill rotWithShape="1">
                  <a:gsLst>
                    <a:gs pos="0">
                      <a:srgbClr val="006600"/>
                    </a:gs>
                    <a:gs pos="50000">
                      <a:srgbClr val="99FF99"/>
                    </a:gs>
                    <a:gs pos="100000">
                      <a:srgbClr val="006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fr-FR" altLang="es-ES" sz="2400" smtClean="0">
                    <a:solidFill>
                      <a:srgbClr val="000066"/>
                    </a:solidFill>
                  </a:endParaRPr>
                </a:p>
              </p:txBody>
            </p:sp>
            <p:sp>
              <p:nvSpPr>
                <p:cNvPr id="467032" name="Freeform 377"/>
                <p:cNvSpPr>
                  <a:spLocks/>
                </p:cNvSpPr>
                <p:nvPr/>
              </p:nvSpPr>
              <p:spPr bwMode="auto">
                <a:xfrm>
                  <a:off x="1374" y="2466"/>
                  <a:ext cx="137" cy="83"/>
                </a:xfrm>
                <a:custGeom>
                  <a:avLst/>
                  <a:gdLst>
                    <a:gd name="T0" fmla="*/ 0 w 57"/>
                    <a:gd name="T1" fmla="*/ 2147483647 h 33"/>
                    <a:gd name="T2" fmla="*/ 2147483647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2147483647 h 33"/>
                    <a:gd name="T12" fmla="*/ 0 w 57"/>
                    <a:gd name="T13" fmla="*/ 2147483647 h 33"/>
                    <a:gd name="T14" fmla="*/ 0 60000 65536"/>
                    <a:gd name="T15" fmla="*/ 0 60000 65536"/>
                    <a:gd name="T16" fmla="*/ 0 60000 65536"/>
                    <a:gd name="T17" fmla="*/ 0 60000 65536"/>
                    <a:gd name="T18" fmla="*/ 0 60000 65536"/>
                    <a:gd name="T19" fmla="*/ 0 60000 65536"/>
                    <a:gd name="T20" fmla="*/ 0 60000 65536"/>
                    <a:gd name="T21" fmla="*/ 0 w 57"/>
                    <a:gd name="T22" fmla="*/ 0 h 33"/>
                    <a:gd name="T23" fmla="*/ 57 w 5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3">
                      <a:moveTo>
                        <a:pt x="0" y="5"/>
                      </a:moveTo>
                      <a:cubicBezTo>
                        <a:pt x="0" y="2"/>
                        <a:pt x="11" y="8"/>
                        <a:pt x="17" y="9"/>
                      </a:cubicBezTo>
                      <a:cubicBezTo>
                        <a:pt x="23" y="10"/>
                        <a:pt x="29" y="10"/>
                        <a:pt x="36" y="9"/>
                      </a:cubicBezTo>
                      <a:cubicBezTo>
                        <a:pt x="43" y="8"/>
                        <a:pt x="57" y="0"/>
                        <a:pt x="57" y="3"/>
                      </a:cubicBezTo>
                      <a:cubicBezTo>
                        <a:pt x="57" y="6"/>
                        <a:pt x="42" y="25"/>
                        <a:pt x="35" y="29"/>
                      </a:cubicBezTo>
                      <a:cubicBezTo>
                        <a:pt x="28" y="33"/>
                        <a:pt x="24" y="30"/>
                        <a:pt x="18" y="26"/>
                      </a:cubicBezTo>
                      <a:cubicBezTo>
                        <a:pt x="12" y="22"/>
                        <a:pt x="0" y="8"/>
                        <a:pt x="0" y="5"/>
                      </a:cubicBezTo>
                      <a:close/>
                    </a:path>
                  </a:pathLst>
                </a:custGeom>
                <a:gradFill rotWithShape="1">
                  <a:gsLst>
                    <a:gs pos="0">
                      <a:srgbClr val="006600"/>
                    </a:gs>
                    <a:gs pos="50000">
                      <a:srgbClr val="99FF99"/>
                    </a:gs>
                    <a:gs pos="100000">
                      <a:srgbClr val="0066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fontAlgn="base">
                    <a:spcBef>
                      <a:spcPct val="0"/>
                    </a:spcBef>
                    <a:spcAft>
                      <a:spcPct val="0"/>
                    </a:spcAft>
                  </a:pPr>
                  <a:endParaRPr lang="es-ES" smtClean="0">
                    <a:solidFill>
                      <a:srgbClr val="FFFFFF"/>
                    </a:solidFill>
                  </a:endParaRPr>
                </a:p>
              </p:txBody>
            </p:sp>
            <p:sp>
              <p:nvSpPr>
                <p:cNvPr id="467033" name="Oval 378"/>
                <p:cNvSpPr>
                  <a:spLocks noChangeArrowheads="1"/>
                </p:cNvSpPr>
                <p:nvPr/>
              </p:nvSpPr>
              <p:spPr bwMode="auto">
                <a:xfrm flipV="1">
                  <a:off x="1368" y="2432"/>
                  <a:ext cx="147" cy="69"/>
                </a:xfrm>
                <a:prstGeom prst="ellipse">
                  <a:avLst/>
                </a:prstGeom>
                <a:solidFill>
                  <a:srgbClr val="003300"/>
                </a:solidFill>
                <a:ln w="3175" algn="ctr">
                  <a:solidFill>
                    <a:srgbClr val="99FF99"/>
                  </a:solidFill>
                  <a:round/>
                  <a:headEnd/>
                  <a:tailEnd/>
                </a:ln>
              </p:spPr>
              <p:txBody>
                <a:bodyPr rot="10800000"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fr-FR" altLang="es-ES" sz="2400" smtClean="0">
                    <a:solidFill>
                      <a:srgbClr val="000066"/>
                    </a:solidFill>
                  </a:endParaRPr>
                </a:p>
              </p:txBody>
            </p:sp>
            <p:sp>
              <p:nvSpPr>
                <p:cNvPr id="467034" name="Freeform 379"/>
                <p:cNvSpPr>
                  <a:spLocks/>
                </p:cNvSpPr>
                <p:nvPr/>
              </p:nvSpPr>
              <p:spPr bwMode="auto">
                <a:xfrm>
                  <a:off x="1342" y="3153"/>
                  <a:ext cx="71" cy="189"/>
                </a:xfrm>
                <a:custGeom>
                  <a:avLst/>
                  <a:gdLst>
                    <a:gd name="T0" fmla="*/ 6 w 75"/>
                    <a:gd name="T1" fmla="*/ 0 h 200"/>
                    <a:gd name="T2" fmla="*/ 0 w 75"/>
                    <a:gd name="T3" fmla="*/ 35 h 200"/>
                    <a:gd name="T4" fmla="*/ 9 w 75"/>
                    <a:gd name="T5" fmla="*/ 35 h 200"/>
                    <a:gd name="T6" fmla="*/ 14 w 75"/>
                    <a:gd name="T7" fmla="*/ 35 h 200"/>
                    <a:gd name="T8" fmla="*/ 11 w 75"/>
                    <a:gd name="T9" fmla="*/ 6 h 200"/>
                    <a:gd name="T10" fmla="*/ 9 w 75"/>
                    <a:gd name="T11" fmla="*/ 1 h 200"/>
                    <a:gd name="T12" fmla="*/ 6 w 75"/>
                    <a:gd name="T13" fmla="*/ 0 h 200"/>
                    <a:gd name="T14" fmla="*/ 0 60000 65536"/>
                    <a:gd name="T15" fmla="*/ 0 60000 65536"/>
                    <a:gd name="T16" fmla="*/ 0 60000 65536"/>
                    <a:gd name="T17" fmla="*/ 0 60000 65536"/>
                    <a:gd name="T18" fmla="*/ 0 60000 65536"/>
                    <a:gd name="T19" fmla="*/ 0 60000 65536"/>
                    <a:gd name="T20" fmla="*/ 0 60000 65536"/>
                    <a:gd name="T21" fmla="*/ 0 w 75"/>
                    <a:gd name="T22" fmla="*/ 0 h 200"/>
                    <a:gd name="T23" fmla="*/ 75 w 75"/>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200">
                      <a:moveTo>
                        <a:pt x="6" y="0"/>
                      </a:moveTo>
                      <a:lnTo>
                        <a:pt x="0" y="200"/>
                      </a:lnTo>
                      <a:lnTo>
                        <a:pt x="42" y="200"/>
                      </a:lnTo>
                      <a:lnTo>
                        <a:pt x="75" y="197"/>
                      </a:lnTo>
                      <a:lnTo>
                        <a:pt x="62" y="6"/>
                      </a:lnTo>
                      <a:lnTo>
                        <a:pt x="47" y="1"/>
                      </a:lnTo>
                      <a:lnTo>
                        <a:pt x="6" y="0"/>
                      </a:lnTo>
                      <a:close/>
                    </a:path>
                  </a:pathLst>
                </a:custGeom>
                <a:gradFill rotWithShape="1">
                  <a:gsLst>
                    <a:gs pos="0">
                      <a:srgbClr val="006600"/>
                    </a:gs>
                    <a:gs pos="50000">
                      <a:srgbClr val="99FF99"/>
                    </a:gs>
                    <a:gs pos="100000">
                      <a:srgbClr val="0066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fontAlgn="base">
                    <a:spcBef>
                      <a:spcPct val="0"/>
                    </a:spcBef>
                    <a:spcAft>
                      <a:spcPct val="0"/>
                    </a:spcAft>
                  </a:pPr>
                  <a:endParaRPr lang="es-ES" smtClean="0">
                    <a:solidFill>
                      <a:srgbClr val="FFFFFF"/>
                    </a:solidFill>
                  </a:endParaRPr>
                </a:p>
              </p:txBody>
            </p:sp>
            <p:sp>
              <p:nvSpPr>
                <p:cNvPr id="467035" name="Freeform 380"/>
                <p:cNvSpPr>
                  <a:spLocks/>
                </p:cNvSpPr>
                <p:nvPr/>
              </p:nvSpPr>
              <p:spPr bwMode="auto">
                <a:xfrm rot="33521">
                  <a:off x="1286" y="3114"/>
                  <a:ext cx="172" cy="66"/>
                </a:xfrm>
                <a:custGeom>
                  <a:avLst/>
                  <a:gdLst>
                    <a:gd name="T0" fmla="*/ 2147483647 w 70"/>
                    <a:gd name="T1" fmla="*/ 2147483647 h 28"/>
                    <a:gd name="T2" fmla="*/ 2147483647 w 70"/>
                    <a:gd name="T3" fmla="*/ 2147483647 h 28"/>
                    <a:gd name="T4" fmla="*/ 2147483647 w 70"/>
                    <a:gd name="T5" fmla="*/ 2147483647 h 28"/>
                    <a:gd name="T6" fmla="*/ 2147483647 w 70"/>
                    <a:gd name="T7" fmla="*/ 2147483647 h 28"/>
                    <a:gd name="T8" fmla="*/ 2147483647 w 70"/>
                    <a:gd name="T9" fmla="*/ 2147483647 h 28"/>
                    <a:gd name="T10" fmla="*/ 2147483647 w 70"/>
                    <a:gd name="T11" fmla="*/ 2147483647 h 28"/>
                    <a:gd name="T12" fmla="*/ 2147483647 w 70"/>
                    <a:gd name="T13" fmla="*/ 2147483647 h 28"/>
                    <a:gd name="T14" fmla="*/ 0 60000 65536"/>
                    <a:gd name="T15" fmla="*/ 0 60000 65536"/>
                    <a:gd name="T16" fmla="*/ 0 60000 65536"/>
                    <a:gd name="T17" fmla="*/ 0 60000 65536"/>
                    <a:gd name="T18" fmla="*/ 0 60000 65536"/>
                    <a:gd name="T19" fmla="*/ 0 60000 65536"/>
                    <a:gd name="T20" fmla="*/ 0 60000 65536"/>
                    <a:gd name="T21" fmla="*/ 0 w 70"/>
                    <a:gd name="T22" fmla="*/ 0 h 28"/>
                    <a:gd name="T23" fmla="*/ 70 w 7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8">
                      <a:moveTo>
                        <a:pt x="34" y="1"/>
                      </a:moveTo>
                      <a:cubicBezTo>
                        <a:pt x="23" y="1"/>
                        <a:pt x="6" y="8"/>
                        <a:pt x="3" y="12"/>
                      </a:cubicBezTo>
                      <a:cubicBezTo>
                        <a:pt x="0" y="16"/>
                        <a:pt x="13" y="22"/>
                        <a:pt x="18" y="25"/>
                      </a:cubicBezTo>
                      <a:cubicBezTo>
                        <a:pt x="23" y="28"/>
                        <a:pt x="31" y="28"/>
                        <a:pt x="36" y="28"/>
                      </a:cubicBezTo>
                      <a:cubicBezTo>
                        <a:pt x="41" y="28"/>
                        <a:pt x="46" y="28"/>
                        <a:pt x="51" y="25"/>
                      </a:cubicBezTo>
                      <a:cubicBezTo>
                        <a:pt x="56" y="22"/>
                        <a:pt x="70" y="14"/>
                        <a:pt x="67" y="10"/>
                      </a:cubicBezTo>
                      <a:cubicBezTo>
                        <a:pt x="64" y="6"/>
                        <a:pt x="44" y="0"/>
                        <a:pt x="34" y="1"/>
                      </a:cubicBezTo>
                      <a:close/>
                    </a:path>
                  </a:pathLst>
                </a:custGeom>
                <a:gradFill rotWithShape="1">
                  <a:gsLst>
                    <a:gs pos="0">
                      <a:srgbClr val="006600"/>
                    </a:gs>
                    <a:gs pos="50000">
                      <a:srgbClr val="99FF99"/>
                    </a:gs>
                    <a:gs pos="100000">
                      <a:srgbClr val="00660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fontAlgn="base">
                    <a:spcBef>
                      <a:spcPct val="0"/>
                    </a:spcBef>
                    <a:spcAft>
                      <a:spcPct val="0"/>
                    </a:spcAft>
                  </a:pPr>
                  <a:endParaRPr lang="es-ES" smtClean="0">
                    <a:solidFill>
                      <a:srgbClr val="FFFFFF"/>
                    </a:solidFill>
                  </a:endParaRPr>
                </a:p>
              </p:txBody>
            </p:sp>
          </p:grpSp>
          <p:grpSp>
            <p:nvGrpSpPr>
              <p:cNvPr id="467018" name="Group 381"/>
              <p:cNvGrpSpPr>
                <a:grpSpLocks/>
              </p:cNvGrpSpPr>
              <p:nvPr/>
            </p:nvGrpSpPr>
            <p:grpSpPr bwMode="auto">
              <a:xfrm rot="-324616">
                <a:off x="1000" y="258"/>
                <a:ext cx="106" cy="94"/>
                <a:chOff x="319" y="2664"/>
                <a:chExt cx="139" cy="124"/>
              </a:xfrm>
            </p:grpSpPr>
            <p:sp>
              <p:nvSpPr>
                <p:cNvPr id="467022" name="AutoShape 382"/>
                <p:cNvSpPr>
                  <a:spLocks noChangeArrowheads="1"/>
                </p:cNvSpPr>
                <p:nvPr/>
              </p:nvSpPr>
              <p:spPr bwMode="auto">
                <a:xfrm rot="10800000">
                  <a:off x="319" y="2709"/>
                  <a:ext cx="139" cy="79"/>
                </a:xfrm>
                <a:prstGeom prst="triangle">
                  <a:avLst>
                    <a:gd name="adj" fmla="val 50000"/>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fr-FR" altLang="es-ES" sz="2400" smtClean="0">
                    <a:solidFill>
                      <a:srgbClr val="000066"/>
                    </a:solidFill>
                  </a:endParaRPr>
                </a:p>
              </p:txBody>
            </p:sp>
            <p:sp>
              <p:nvSpPr>
                <p:cNvPr id="467023" name="Oval 383"/>
                <p:cNvSpPr>
                  <a:spLocks noChangeArrowheads="1"/>
                </p:cNvSpPr>
                <p:nvPr/>
              </p:nvSpPr>
              <p:spPr bwMode="auto">
                <a:xfrm>
                  <a:off x="321" y="2664"/>
                  <a:ext cx="135" cy="79"/>
                </a:xfrm>
                <a:prstGeom prst="ellipse">
                  <a:avLst/>
                </a:prstGeom>
                <a:gradFill rotWithShape="1">
                  <a:gsLst>
                    <a:gs pos="0">
                      <a:schemeClr val="bg1"/>
                    </a:gs>
                    <a:gs pos="100000">
                      <a:schemeClr val="folHlink"/>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fr-FR" altLang="es-ES" sz="2400" smtClean="0">
                    <a:solidFill>
                      <a:srgbClr val="000066"/>
                    </a:solidFill>
                  </a:endParaRPr>
                </a:p>
              </p:txBody>
            </p:sp>
          </p:grpSp>
          <p:grpSp>
            <p:nvGrpSpPr>
              <p:cNvPr id="467019" name="Group 384"/>
              <p:cNvGrpSpPr>
                <a:grpSpLocks/>
              </p:cNvGrpSpPr>
              <p:nvPr/>
            </p:nvGrpSpPr>
            <p:grpSpPr bwMode="auto">
              <a:xfrm rot="-324616">
                <a:off x="1124" y="246"/>
                <a:ext cx="106" cy="94"/>
                <a:chOff x="319" y="2664"/>
                <a:chExt cx="139" cy="124"/>
              </a:xfrm>
            </p:grpSpPr>
            <p:sp>
              <p:nvSpPr>
                <p:cNvPr id="467020" name="AutoShape 385"/>
                <p:cNvSpPr>
                  <a:spLocks noChangeArrowheads="1"/>
                </p:cNvSpPr>
                <p:nvPr/>
              </p:nvSpPr>
              <p:spPr bwMode="auto">
                <a:xfrm rot="10800000">
                  <a:off x="319" y="2709"/>
                  <a:ext cx="139" cy="79"/>
                </a:xfrm>
                <a:prstGeom prst="triangle">
                  <a:avLst>
                    <a:gd name="adj" fmla="val 50000"/>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fr-FR" altLang="es-ES" sz="2400" smtClean="0">
                    <a:solidFill>
                      <a:srgbClr val="000066"/>
                    </a:solidFill>
                  </a:endParaRPr>
                </a:p>
              </p:txBody>
            </p:sp>
            <p:sp>
              <p:nvSpPr>
                <p:cNvPr id="467021" name="Oval 386"/>
                <p:cNvSpPr>
                  <a:spLocks noChangeArrowheads="1"/>
                </p:cNvSpPr>
                <p:nvPr/>
              </p:nvSpPr>
              <p:spPr bwMode="auto">
                <a:xfrm>
                  <a:off x="321" y="2664"/>
                  <a:ext cx="135" cy="79"/>
                </a:xfrm>
                <a:prstGeom prst="ellipse">
                  <a:avLst/>
                </a:prstGeom>
                <a:gradFill rotWithShape="1">
                  <a:gsLst>
                    <a:gs pos="0">
                      <a:schemeClr val="bg1"/>
                    </a:gs>
                    <a:gs pos="100000">
                      <a:schemeClr val="folHlink"/>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fr-FR" altLang="es-ES" sz="2400" smtClean="0">
                    <a:solidFill>
                      <a:srgbClr val="000066"/>
                    </a:solidFill>
                  </a:endParaRPr>
                </a:p>
              </p:txBody>
            </p:sp>
          </p:grpSp>
        </p:grpSp>
        <p:sp>
          <p:nvSpPr>
            <p:cNvPr id="9274" name="Oval 387"/>
            <p:cNvSpPr>
              <a:spLocks noChangeArrowheads="1"/>
            </p:cNvSpPr>
            <p:nvPr/>
          </p:nvSpPr>
          <p:spPr bwMode="auto">
            <a:xfrm>
              <a:off x="1246" y="1928"/>
              <a:ext cx="272" cy="220"/>
            </a:xfrm>
            <a:prstGeom prst="ellipse">
              <a:avLst/>
            </a:prstGeom>
            <a:gradFill rotWithShape="1">
              <a:gsLst>
                <a:gs pos="0">
                  <a:srgbClr val="FFFF99"/>
                </a:gs>
                <a:gs pos="100000">
                  <a:srgbClr val="FFFF99">
                    <a:gamma/>
                    <a:shade val="82353"/>
                    <a:invGamma/>
                  </a:srgbClr>
                </a:gs>
              </a:gsLst>
              <a:lin ang="2700000" scaled="1"/>
            </a:gradFill>
            <a:ln w="28575">
              <a:noFill/>
              <a:round/>
              <a:headEnd/>
              <a:tailEnd/>
            </a:ln>
            <a:scene3d>
              <a:camera prst="orthographicFront"/>
              <a:lightRig rig="threePt" dir="t"/>
            </a:scene3d>
            <a:sp3d>
              <a:bevelT w="152400" h="50800" prst="softRound"/>
            </a:sp3d>
          </p:spPr>
          <p:txBody>
            <a:bodyPr wrap="none" anchor="ctr"/>
            <a:lstStyle/>
            <a:p>
              <a:pPr algn="ctr" fontAlgn="base">
                <a:spcBef>
                  <a:spcPct val="0"/>
                </a:spcBef>
                <a:spcAft>
                  <a:spcPct val="0"/>
                </a:spcAft>
                <a:defRPr/>
              </a:pPr>
              <a:r>
                <a:rPr lang="en-US" sz="1200" b="1">
                  <a:solidFill>
                    <a:srgbClr val="000066"/>
                  </a:solidFill>
                </a:rPr>
                <a:t>ER</a:t>
              </a:r>
            </a:p>
          </p:txBody>
        </p:sp>
        <p:grpSp>
          <p:nvGrpSpPr>
            <p:cNvPr id="466993" name="Group 84"/>
            <p:cNvGrpSpPr>
              <a:grpSpLocks/>
            </p:cNvGrpSpPr>
            <p:nvPr/>
          </p:nvGrpSpPr>
          <p:grpSpPr bwMode="auto">
            <a:xfrm>
              <a:off x="1464" y="1459"/>
              <a:ext cx="1366" cy="508"/>
              <a:chOff x="1464" y="1294"/>
              <a:chExt cx="1366" cy="508"/>
            </a:xfrm>
          </p:grpSpPr>
          <p:sp>
            <p:nvSpPr>
              <p:cNvPr id="9275" name="Oval 388"/>
              <p:cNvSpPr>
                <a:spLocks noChangeArrowheads="1"/>
              </p:cNvSpPr>
              <p:nvPr/>
            </p:nvSpPr>
            <p:spPr bwMode="auto">
              <a:xfrm>
                <a:off x="2552" y="1307"/>
                <a:ext cx="272" cy="220"/>
              </a:xfrm>
              <a:prstGeom prst="ellipse">
                <a:avLst/>
              </a:prstGeom>
              <a:gradFill rotWithShape="1">
                <a:gsLst>
                  <a:gs pos="0">
                    <a:srgbClr val="FFFF99"/>
                  </a:gs>
                  <a:gs pos="100000">
                    <a:srgbClr val="FFFF99">
                      <a:gamma/>
                      <a:shade val="82353"/>
                      <a:invGamma/>
                    </a:srgbClr>
                  </a:gs>
                </a:gsLst>
                <a:lin ang="2700000" scaled="1"/>
              </a:gradFill>
              <a:ln w="28575" algn="ctr">
                <a:noFill/>
                <a:round/>
                <a:headEnd/>
                <a:tailEnd/>
              </a:ln>
              <a:effectLst/>
              <a:scene3d>
                <a:camera prst="orthographicFront"/>
                <a:lightRig rig="threePt" dir="t"/>
              </a:scene3d>
              <a:sp3d>
                <a:bevelT w="152400" h="50800" prst="softRound"/>
              </a:sp3d>
            </p:spPr>
            <p:txBody>
              <a:bodyPr wrap="none" anchor="ctr"/>
              <a:lstStyle/>
              <a:p>
                <a:pPr algn="ctr" fontAlgn="base">
                  <a:spcBef>
                    <a:spcPct val="0"/>
                  </a:spcBef>
                  <a:spcAft>
                    <a:spcPct val="0"/>
                  </a:spcAft>
                  <a:defRPr/>
                </a:pPr>
                <a:r>
                  <a:rPr lang="en-US" sz="1200" b="1">
                    <a:solidFill>
                      <a:srgbClr val="000066"/>
                    </a:solidFill>
                  </a:rPr>
                  <a:t>ER</a:t>
                </a:r>
              </a:p>
            </p:txBody>
          </p:sp>
          <p:sp>
            <p:nvSpPr>
              <p:cNvPr id="467015" name="Line 391"/>
              <p:cNvSpPr>
                <a:spLocks noChangeShapeType="1"/>
              </p:cNvSpPr>
              <p:nvPr/>
            </p:nvSpPr>
            <p:spPr bwMode="auto">
              <a:xfrm flipV="1">
                <a:off x="1464" y="1436"/>
                <a:ext cx="1044" cy="366"/>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FFFFFF"/>
                  </a:solidFill>
                </a:endParaRPr>
              </a:p>
            </p:txBody>
          </p:sp>
        </p:grpSp>
        <p:sp>
          <p:nvSpPr>
            <p:cNvPr id="466994" name="Text Box 392"/>
            <p:cNvSpPr txBox="1">
              <a:spLocks noChangeArrowheads="1"/>
            </p:cNvSpPr>
            <p:nvPr/>
          </p:nvSpPr>
          <p:spPr bwMode="auto">
            <a:xfrm>
              <a:off x="612" y="663"/>
              <a:ext cx="4944"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s-ES" sz="3200" b="1" dirty="0" smtClean="0">
                  <a:solidFill>
                    <a:srgbClr val="FFFFFF"/>
                  </a:solidFill>
                  <a:latin typeface="Comic Sans MS" panose="030F0702030302020204" pitchFamily="66" charset="0"/>
                  <a:ea typeface="MS Mincho" pitchFamily="49" charset="-128"/>
                  <a:cs typeface="Arial" pitchFamily="34" charset="0"/>
                </a:rPr>
                <a:t>Receptor de </a:t>
              </a:r>
              <a:r>
                <a:rPr lang="en-US" altLang="es-ES" sz="3200" b="1" dirty="0" err="1" smtClean="0">
                  <a:solidFill>
                    <a:srgbClr val="FFFFFF"/>
                  </a:solidFill>
                  <a:latin typeface="Comic Sans MS" panose="030F0702030302020204" pitchFamily="66" charset="0"/>
                  <a:ea typeface="MS Mincho" pitchFamily="49" charset="-128"/>
                  <a:cs typeface="Arial" pitchFamily="34" charset="0"/>
                </a:rPr>
                <a:t>Factores</a:t>
              </a:r>
              <a:r>
                <a:rPr lang="en-US" altLang="es-ES" sz="3200" b="1" dirty="0" smtClean="0">
                  <a:solidFill>
                    <a:srgbClr val="FFFFFF"/>
                  </a:solidFill>
                  <a:latin typeface="Comic Sans MS" panose="030F0702030302020204" pitchFamily="66" charset="0"/>
                  <a:ea typeface="MS Mincho" pitchFamily="49" charset="-128"/>
                  <a:cs typeface="Arial" pitchFamily="34" charset="0"/>
                </a:rPr>
                <a:t> de </a:t>
              </a:r>
              <a:r>
                <a:rPr lang="en-US" altLang="es-ES" sz="3200" b="1" dirty="0" err="1" smtClean="0">
                  <a:solidFill>
                    <a:srgbClr val="FFFFFF"/>
                  </a:solidFill>
                  <a:latin typeface="Comic Sans MS" panose="030F0702030302020204" pitchFamily="66" charset="0"/>
                  <a:ea typeface="MS Mincho" pitchFamily="49" charset="-128"/>
                  <a:cs typeface="Arial" pitchFamily="34" charset="0"/>
                </a:rPr>
                <a:t>Crecimiento</a:t>
              </a:r>
              <a:endParaRPr lang="en-US" altLang="es-ES" sz="3200" b="1" dirty="0" smtClean="0">
                <a:solidFill>
                  <a:srgbClr val="FFFFFF"/>
                </a:solidFill>
                <a:latin typeface="Comic Sans MS" panose="030F0702030302020204" pitchFamily="66" charset="0"/>
                <a:ea typeface="MS Mincho" pitchFamily="49" charset="-128"/>
                <a:cs typeface="Arial" pitchFamily="34" charset="0"/>
              </a:endParaRPr>
            </a:p>
          </p:txBody>
        </p:sp>
        <p:sp>
          <p:nvSpPr>
            <p:cNvPr id="9618" name="Oval 402"/>
            <p:cNvSpPr>
              <a:spLocks noChangeArrowheads="1"/>
            </p:cNvSpPr>
            <p:nvPr/>
          </p:nvSpPr>
          <p:spPr bwMode="auto">
            <a:xfrm>
              <a:off x="1091" y="1870"/>
              <a:ext cx="225" cy="239"/>
            </a:xfrm>
            <a:prstGeom prst="ellipse">
              <a:avLst/>
            </a:prstGeom>
            <a:gradFill rotWithShape="1">
              <a:gsLst>
                <a:gs pos="0">
                  <a:srgbClr val="FF0000"/>
                </a:gs>
                <a:gs pos="100000">
                  <a:srgbClr val="FF0000">
                    <a:gamma/>
                    <a:shade val="76078"/>
                    <a:invGamma/>
                  </a:srgbClr>
                </a:gs>
              </a:gsLst>
              <a:lin ang="2700000" scaled="1"/>
            </a:gradFill>
            <a:ln w="28575" algn="ctr">
              <a:noFill/>
              <a:round/>
              <a:headEnd/>
              <a:tailEnd/>
            </a:ln>
            <a:effectLst/>
            <a:scene3d>
              <a:camera prst="orthographicFront"/>
              <a:lightRig rig="threePt" dir="t"/>
            </a:scene3d>
            <a:sp3d>
              <a:bevelT/>
            </a:sp3d>
          </p:spPr>
          <p:txBody>
            <a:bodyPr anchor="ctr">
              <a:spAutoFit/>
            </a:bodyPr>
            <a:lstStyle/>
            <a:p>
              <a:pPr algn="ctr" fontAlgn="base">
                <a:spcBef>
                  <a:spcPct val="0"/>
                </a:spcBef>
                <a:spcAft>
                  <a:spcPct val="0"/>
                </a:spcAft>
                <a:defRPr/>
              </a:pPr>
              <a:r>
                <a:rPr lang="fr-FR" sz="1200" b="1" dirty="0">
                  <a:solidFill>
                    <a:srgbClr val="FFFFFF"/>
                  </a:solidFill>
                </a:rPr>
                <a:t>E</a:t>
              </a:r>
            </a:p>
          </p:txBody>
        </p:sp>
        <p:sp>
          <p:nvSpPr>
            <p:cNvPr id="466998" name="Line 390"/>
            <p:cNvSpPr>
              <a:spLocks noChangeShapeType="1"/>
            </p:cNvSpPr>
            <p:nvPr/>
          </p:nvSpPr>
          <p:spPr bwMode="auto">
            <a:xfrm>
              <a:off x="1430" y="2232"/>
              <a:ext cx="428" cy="1182"/>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mtClean="0">
                <a:solidFill>
                  <a:srgbClr val="FFFFFF"/>
                </a:solidFill>
              </a:endParaRPr>
            </a:p>
          </p:txBody>
        </p:sp>
        <p:sp>
          <p:nvSpPr>
            <p:cNvPr id="9276" name="Oval 389"/>
            <p:cNvSpPr>
              <a:spLocks noChangeArrowheads="1"/>
            </p:cNvSpPr>
            <p:nvPr/>
          </p:nvSpPr>
          <p:spPr bwMode="auto">
            <a:xfrm>
              <a:off x="1776" y="3449"/>
              <a:ext cx="271" cy="220"/>
            </a:xfrm>
            <a:prstGeom prst="ellipse">
              <a:avLst/>
            </a:prstGeom>
            <a:gradFill rotWithShape="1">
              <a:gsLst>
                <a:gs pos="0">
                  <a:srgbClr val="FFFF99"/>
                </a:gs>
                <a:gs pos="100000">
                  <a:srgbClr val="FFFF99">
                    <a:gamma/>
                    <a:shade val="82353"/>
                    <a:invGamma/>
                  </a:srgbClr>
                </a:gs>
              </a:gsLst>
              <a:lin ang="2700000" scaled="1"/>
            </a:gradFill>
            <a:ln w="28575" algn="ctr">
              <a:noFill/>
              <a:round/>
              <a:headEnd/>
              <a:tailEnd/>
            </a:ln>
            <a:effectLst/>
            <a:scene3d>
              <a:camera prst="orthographicFront"/>
              <a:lightRig rig="threePt" dir="t"/>
            </a:scene3d>
            <a:sp3d>
              <a:bevelT w="152400" h="50800" prst="softRound"/>
            </a:sp3d>
          </p:spPr>
          <p:txBody>
            <a:bodyPr wrap="none" anchor="ctr"/>
            <a:lstStyle/>
            <a:p>
              <a:pPr algn="ctr" fontAlgn="base">
                <a:spcBef>
                  <a:spcPct val="0"/>
                </a:spcBef>
                <a:spcAft>
                  <a:spcPct val="0"/>
                </a:spcAft>
                <a:defRPr/>
              </a:pPr>
              <a:r>
                <a:rPr lang="en-US" sz="1200" b="1">
                  <a:solidFill>
                    <a:srgbClr val="000066"/>
                  </a:solidFill>
                </a:rPr>
                <a:t>ER</a:t>
              </a:r>
            </a:p>
          </p:txBody>
        </p:sp>
        <p:sp>
          <p:nvSpPr>
            <p:cNvPr id="9627" name="Oval 411"/>
            <p:cNvSpPr>
              <a:spLocks noChangeArrowheads="1"/>
            </p:cNvSpPr>
            <p:nvPr/>
          </p:nvSpPr>
          <p:spPr bwMode="auto">
            <a:xfrm>
              <a:off x="1619" y="3438"/>
              <a:ext cx="225" cy="239"/>
            </a:xfrm>
            <a:prstGeom prst="ellipse">
              <a:avLst/>
            </a:prstGeom>
            <a:gradFill rotWithShape="1">
              <a:gsLst>
                <a:gs pos="0">
                  <a:srgbClr val="FF0000"/>
                </a:gs>
                <a:gs pos="100000">
                  <a:srgbClr val="FF0000">
                    <a:gamma/>
                    <a:shade val="76078"/>
                    <a:invGamma/>
                  </a:srgbClr>
                </a:gs>
              </a:gsLst>
              <a:lin ang="2700000" scaled="1"/>
            </a:gradFill>
            <a:ln w="28575" algn="ctr">
              <a:noFill/>
              <a:round/>
              <a:headEnd/>
              <a:tailEnd/>
            </a:ln>
            <a:effectLst/>
            <a:scene3d>
              <a:camera prst="orthographicFront"/>
              <a:lightRig rig="threePt" dir="t"/>
            </a:scene3d>
            <a:sp3d>
              <a:bevelT/>
            </a:sp3d>
          </p:spPr>
          <p:txBody>
            <a:bodyPr anchor="ctr">
              <a:spAutoFit/>
            </a:bodyPr>
            <a:lstStyle/>
            <a:p>
              <a:pPr algn="ctr" fontAlgn="base">
                <a:spcBef>
                  <a:spcPct val="0"/>
                </a:spcBef>
                <a:spcAft>
                  <a:spcPct val="0"/>
                </a:spcAft>
                <a:defRPr/>
              </a:pPr>
              <a:r>
                <a:rPr lang="fr-FR" sz="1200" b="1" dirty="0">
                  <a:solidFill>
                    <a:srgbClr val="FFFFFF"/>
                  </a:solidFill>
                </a:rPr>
                <a:t>E</a:t>
              </a:r>
            </a:p>
          </p:txBody>
        </p:sp>
        <p:sp>
          <p:nvSpPr>
            <p:cNvPr id="467005" name="AutoShape 418"/>
            <p:cNvSpPr>
              <a:spLocks noChangeArrowheads="1"/>
            </p:cNvSpPr>
            <p:nvPr/>
          </p:nvSpPr>
          <p:spPr bwMode="auto">
            <a:xfrm rot="3663766">
              <a:off x="2242" y="3269"/>
              <a:ext cx="700" cy="170"/>
            </a:xfrm>
            <a:prstGeom prst="rightArrow">
              <a:avLst>
                <a:gd name="adj1" fmla="val 47296"/>
                <a:gd name="adj2" fmla="val 56618"/>
              </a:avLst>
            </a:prstGeom>
            <a:gradFill rotWithShape="1">
              <a:gsLst>
                <a:gs pos="0">
                  <a:srgbClr val="760000"/>
                </a:gs>
                <a:gs pos="100000">
                  <a:srgbClr val="FF0000"/>
                </a:gs>
              </a:gsLst>
              <a:lin ang="0" scaled="1"/>
            </a:gradFill>
            <a:ln w="19050" algn="ctr">
              <a:solidFill>
                <a:srgbClr val="FF0000"/>
              </a:solidFill>
              <a:miter lim="800000"/>
              <a:headEnd/>
              <a:tailEnd/>
            </a:ln>
          </p:spPr>
          <p:txBody>
            <a:bodyPr rot="10800000" vert="eaVert"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fr-FR" altLang="es-ES" sz="1200" b="1" smtClean="0">
                <a:solidFill>
                  <a:srgbClr val="FFFFFF"/>
                </a:solidFill>
              </a:endParaRPr>
            </a:p>
          </p:txBody>
        </p:sp>
        <p:grpSp>
          <p:nvGrpSpPr>
            <p:cNvPr id="467006" name="Group 101" descr="Large mTOR"/>
            <p:cNvGrpSpPr>
              <a:grpSpLocks/>
            </p:cNvGrpSpPr>
            <p:nvPr/>
          </p:nvGrpSpPr>
          <p:grpSpPr bwMode="auto">
            <a:xfrm>
              <a:off x="2008" y="2555"/>
              <a:ext cx="774" cy="442"/>
              <a:chOff x="2194" y="2498"/>
              <a:chExt cx="607" cy="346"/>
            </a:xfrm>
          </p:grpSpPr>
          <p:sp>
            <p:nvSpPr>
              <p:cNvPr id="9247" name="Oval 333"/>
              <p:cNvSpPr>
                <a:spLocks noChangeArrowheads="1"/>
              </p:cNvSpPr>
              <p:nvPr/>
            </p:nvSpPr>
            <p:spPr bwMode="auto">
              <a:xfrm>
                <a:off x="2256" y="2517"/>
                <a:ext cx="452" cy="310"/>
              </a:xfrm>
              <a:prstGeom prst="ellipse">
                <a:avLst/>
              </a:prstGeom>
              <a:gradFill rotWithShape="1">
                <a:gsLst>
                  <a:gs pos="0">
                    <a:srgbClr val="FFFF00"/>
                  </a:gs>
                  <a:gs pos="100000">
                    <a:srgbClr val="FFFF00">
                      <a:gamma/>
                      <a:shade val="76078"/>
                      <a:invGamma/>
                    </a:srgbClr>
                  </a:gs>
                </a:gsLst>
                <a:lin ang="2700000" scaled="1"/>
              </a:gradFill>
              <a:ln w="28575" algn="ctr">
                <a:solidFill>
                  <a:srgbClr val="FFFF00"/>
                </a:solidFill>
                <a:round/>
                <a:headEnd/>
                <a:tailEnd/>
              </a:ln>
              <a:scene3d>
                <a:camera prst="orthographicFront"/>
                <a:lightRig rig="threePt" dir="t"/>
              </a:scene3d>
              <a:sp3d>
                <a:bevelT w="152400" h="152400"/>
              </a:sp3d>
            </p:spPr>
            <p:txBody>
              <a:bodyPr/>
              <a:lstStyle/>
              <a:p>
                <a:pPr algn="ctr" fontAlgn="base">
                  <a:lnSpc>
                    <a:spcPct val="180000"/>
                  </a:lnSpc>
                  <a:spcBef>
                    <a:spcPct val="30000"/>
                  </a:spcBef>
                  <a:spcAft>
                    <a:spcPct val="0"/>
                  </a:spcAft>
                  <a:defRPr/>
                </a:pPr>
                <a:endParaRPr kumimoji="1" lang="fr-FR" sz="1400" b="1">
                  <a:solidFill>
                    <a:srgbClr val="000066"/>
                  </a:solidFill>
                </a:endParaRPr>
              </a:p>
            </p:txBody>
          </p:sp>
          <p:sp>
            <p:nvSpPr>
              <p:cNvPr id="467011" name="Text Box 334"/>
              <p:cNvSpPr txBox="1">
                <a:spLocks noChangeArrowheads="1"/>
              </p:cNvSpPr>
              <p:nvPr/>
            </p:nvSpPr>
            <p:spPr bwMode="auto">
              <a:xfrm>
                <a:off x="2194" y="2580"/>
                <a:ext cx="60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s-ES" b="1" smtClean="0">
                    <a:solidFill>
                      <a:srgbClr val="000066"/>
                    </a:solidFill>
                  </a:rPr>
                  <a:t>mTOR</a:t>
                </a:r>
              </a:p>
            </p:txBody>
          </p:sp>
        </p:grpSp>
        <p:sp>
          <p:nvSpPr>
            <p:cNvPr id="467007" name="AutoShape 106"/>
            <p:cNvSpPr>
              <a:spLocks noChangeArrowheads="1"/>
            </p:cNvSpPr>
            <p:nvPr/>
          </p:nvSpPr>
          <p:spPr bwMode="auto">
            <a:xfrm rot="20833472" flipV="1">
              <a:off x="1926" y="3675"/>
              <a:ext cx="486" cy="3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4 w 21600"/>
                <a:gd name="T13" fmla="*/ 4576 h 21600"/>
                <a:gd name="T14" fmla="*/ 20222 w 21600"/>
                <a:gd name="T15" fmla="*/ 7627 h 21600"/>
              </a:gdLst>
              <a:ahLst/>
              <a:cxnLst>
                <a:cxn ang="T8">
                  <a:pos x="T0" y="T1"/>
                </a:cxn>
                <a:cxn ang="T9">
                  <a:pos x="T2" y="T3"/>
                </a:cxn>
                <a:cxn ang="T10">
                  <a:pos x="T4" y="T5"/>
                </a:cxn>
                <a:cxn ang="T11">
                  <a:pos x="T6" y="T7"/>
                </a:cxn>
              </a:cxnLst>
              <a:rect l="T12" t="T13" r="T14" b="T15"/>
              <a:pathLst>
                <a:path w="21600" h="21600">
                  <a:moveTo>
                    <a:pt x="21600" y="6079"/>
                  </a:moveTo>
                  <a:lnTo>
                    <a:pt x="16133" y="0"/>
                  </a:lnTo>
                  <a:lnTo>
                    <a:pt x="16133" y="4552"/>
                  </a:lnTo>
                  <a:lnTo>
                    <a:pt x="12427" y="4552"/>
                  </a:lnTo>
                  <a:cubicBezTo>
                    <a:pt x="5564" y="4552"/>
                    <a:pt x="0" y="7957"/>
                    <a:pt x="0" y="12158"/>
                  </a:cubicBezTo>
                  <a:lnTo>
                    <a:pt x="0" y="21600"/>
                  </a:lnTo>
                  <a:lnTo>
                    <a:pt x="3122" y="21600"/>
                  </a:lnTo>
                  <a:lnTo>
                    <a:pt x="3122" y="12158"/>
                  </a:lnTo>
                  <a:cubicBezTo>
                    <a:pt x="3122" y="9644"/>
                    <a:pt x="7288" y="7606"/>
                    <a:pt x="12427" y="7606"/>
                  </a:cubicBezTo>
                  <a:lnTo>
                    <a:pt x="16133" y="7606"/>
                  </a:lnTo>
                  <a:lnTo>
                    <a:pt x="16133" y="12158"/>
                  </a:lnTo>
                  <a:lnTo>
                    <a:pt x="21600" y="6079"/>
                  </a:lnTo>
                  <a:close/>
                </a:path>
              </a:pathLst>
            </a:custGeom>
            <a:gradFill rotWithShape="1">
              <a:gsLst>
                <a:gs pos="0">
                  <a:srgbClr val="760000"/>
                </a:gs>
                <a:gs pos="100000">
                  <a:srgbClr val="FF0000"/>
                </a:gs>
              </a:gsLst>
              <a:lin ang="0" scaled="1"/>
            </a:gradFill>
            <a:ln w="19050" algn="ctr">
              <a:solidFill>
                <a:srgbClr val="FF0000"/>
              </a:solidFill>
              <a:miter lim="800000"/>
              <a:headEnd/>
              <a:tailEnd/>
            </a:ln>
          </p:spPr>
          <p:txBody>
            <a:bodyPr rot="10800000" vert="eaVert" anchor="ctr"/>
            <a:lstStyle/>
            <a:p>
              <a:pPr fontAlgn="base">
                <a:spcBef>
                  <a:spcPct val="0"/>
                </a:spcBef>
                <a:spcAft>
                  <a:spcPct val="0"/>
                </a:spcAft>
              </a:pPr>
              <a:endParaRPr lang="es-ES" smtClean="0">
                <a:solidFill>
                  <a:srgbClr val="FFFFFF"/>
                </a:solidFill>
              </a:endParaRPr>
            </a:p>
          </p:txBody>
        </p:sp>
      </p:grpSp>
      <p:sp>
        <p:nvSpPr>
          <p:cNvPr id="466948" name="Text Box 407"/>
          <p:cNvSpPr txBox="1">
            <a:spLocks noChangeArrowheads="1"/>
          </p:cNvSpPr>
          <p:nvPr/>
        </p:nvSpPr>
        <p:spPr bwMode="auto">
          <a:xfrm>
            <a:off x="69850" y="6510338"/>
            <a:ext cx="4765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altLang="es-ES" sz="1200" b="1" smtClean="0">
                <a:solidFill>
                  <a:srgbClr val="FFFFFF"/>
                </a:solidFill>
              </a:rPr>
              <a:t>Yue W.  J Steroid Biochem Mol Biol 2007; 106:102-110</a:t>
            </a:r>
          </a:p>
        </p:txBody>
      </p:sp>
      <p:cxnSp>
        <p:nvCxnSpPr>
          <p:cNvPr id="558085" name="3 Conector recto"/>
          <p:cNvCxnSpPr>
            <a:cxnSpLocks noChangeShapeType="1"/>
          </p:cNvCxnSpPr>
          <p:nvPr/>
        </p:nvCxnSpPr>
        <p:spPr bwMode="auto">
          <a:xfrm flipV="1">
            <a:off x="1476375" y="2717800"/>
            <a:ext cx="1133475" cy="938213"/>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cxnSp>
        <p:nvCxnSpPr>
          <p:cNvPr id="558086" name="5 Conector recto"/>
          <p:cNvCxnSpPr>
            <a:cxnSpLocks noChangeShapeType="1"/>
          </p:cNvCxnSpPr>
          <p:nvPr/>
        </p:nvCxnSpPr>
        <p:spPr bwMode="auto">
          <a:xfrm>
            <a:off x="1617663" y="2892425"/>
            <a:ext cx="992187" cy="650875"/>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sp>
        <p:nvSpPr>
          <p:cNvPr id="558087" name="3 CuadroTexto"/>
          <p:cNvSpPr txBox="1">
            <a:spLocks noChangeArrowheads="1"/>
          </p:cNvSpPr>
          <p:nvPr/>
        </p:nvSpPr>
        <p:spPr bwMode="auto">
          <a:xfrm>
            <a:off x="1" y="3636313"/>
            <a:ext cx="3681412" cy="646331"/>
          </a:xfrm>
          <a:prstGeom prst="rect">
            <a:avLst/>
          </a:prstGeom>
          <a:no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ES" altLang="es-ES" sz="3600" b="1" dirty="0" smtClean="0">
                <a:solidFill>
                  <a:srgbClr val="FFFF00"/>
                </a:solidFill>
                <a:latin typeface="Comic Sans MS" panose="030F0702030302020204" pitchFamily="66" charset="0"/>
              </a:rPr>
              <a:t>Hormonoterapia</a:t>
            </a:r>
          </a:p>
        </p:txBody>
      </p:sp>
      <p:pic>
        <p:nvPicPr>
          <p:cNvPr id="534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962400"/>
            <a:ext cx="1189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F3D7A"/>
                  </a:outerShdw>
                </a:effectLst>
              </a14:hiddenEffects>
            </a:ext>
          </a:extLst>
        </p:spPr>
      </p:pic>
      <p:pic>
        <p:nvPicPr>
          <p:cNvPr id="534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4081463"/>
            <a:ext cx="10429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F3D7A"/>
                  </a:outerShdw>
                </a:effectLst>
              </a14:hiddenEffects>
            </a:ext>
          </a:extLst>
        </p:spPr>
      </p:pic>
      <p:pic>
        <p:nvPicPr>
          <p:cNvPr id="534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100" y="5877272"/>
            <a:ext cx="143668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F3D7A"/>
                  </a:outerShdw>
                </a:effectLst>
              </a14:hiddenEffects>
            </a:ext>
          </a:extLst>
        </p:spPr>
      </p:pic>
      <p:pic>
        <p:nvPicPr>
          <p:cNvPr id="534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091" y="5733256"/>
            <a:ext cx="11890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F3D7A"/>
                  </a:outerShdw>
                </a:effectLst>
              </a14:hiddenEffects>
            </a:ext>
          </a:extLst>
        </p:spPr>
      </p:pic>
      <p:sp>
        <p:nvSpPr>
          <p:cNvPr id="3" name="2 CuadroTexto"/>
          <p:cNvSpPr txBox="1">
            <a:spLocks noChangeArrowheads="1"/>
          </p:cNvSpPr>
          <p:nvPr/>
        </p:nvSpPr>
        <p:spPr bwMode="auto">
          <a:xfrm>
            <a:off x="0" y="4489956"/>
            <a:ext cx="3873283" cy="646331"/>
          </a:xfrm>
          <a:prstGeom prst="rect">
            <a:avLst/>
          </a:prstGeom>
          <a:no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ES" altLang="es-ES" sz="3600" b="1" dirty="0" err="1" smtClean="0">
                <a:solidFill>
                  <a:srgbClr val="FFFF00"/>
                </a:solidFill>
                <a:latin typeface="Comic Sans MS" panose="030F0702030302020204" pitchFamily="66" charset="0"/>
                <a:cs typeface="Times New Roman" panose="02020603050405020304" pitchFamily="18" charset="0"/>
              </a:rPr>
              <a:t>Everolimus</a:t>
            </a:r>
            <a:endParaRPr lang="es-ES" altLang="es-ES" sz="3600" b="1" dirty="0" smtClean="0">
              <a:solidFill>
                <a:srgbClr val="FFFF00"/>
              </a:solidFill>
              <a:latin typeface="Comic Sans MS" panose="030F0702030302020204" pitchFamily="66" charset="0"/>
              <a:cs typeface="Times New Roman" panose="02020603050405020304" pitchFamily="18" charset="0"/>
            </a:endParaRPr>
          </a:p>
        </p:txBody>
      </p:sp>
      <p:sp>
        <p:nvSpPr>
          <p:cNvPr id="466957" name="3 CuadroTexto"/>
          <p:cNvSpPr txBox="1">
            <a:spLocks noChangeArrowheads="1"/>
          </p:cNvSpPr>
          <p:nvPr/>
        </p:nvSpPr>
        <p:spPr bwMode="auto">
          <a:xfrm>
            <a:off x="5796136" y="3140968"/>
            <a:ext cx="31210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ES" altLang="es-ES" sz="4000" b="1" dirty="0" smtClean="0">
                <a:solidFill>
                  <a:srgbClr val="FFC000"/>
                </a:solidFill>
                <a:latin typeface="Comic Sans MS" panose="030F0702030302020204" pitchFamily="66" charset="0"/>
              </a:rPr>
              <a:t>Cáncer de Mama con RRHH+ y HER2-</a:t>
            </a:r>
          </a:p>
        </p:txBody>
      </p:sp>
    </p:spTree>
    <p:extLst>
      <p:ext uri="{BB962C8B-B14F-4D97-AF65-F5344CB8AC3E}">
        <p14:creationId xmlns:p14="http://schemas.microsoft.com/office/powerpoint/2010/main" val="7037331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58087">
                                            <p:txEl>
                                              <p:pRg st="0" end="0"/>
                                            </p:txEl>
                                          </p:spTgt>
                                        </p:tgtEl>
                                        <p:attrNameLst>
                                          <p:attrName>style.visibility</p:attrName>
                                        </p:attrNameLst>
                                      </p:cBhvr>
                                      <p:to>
                                        <p:strVal val="visible"/>
                                      </p:to>
                                    </p:set>
                                    <p:animEffect transition="in" filter="circle(in)">
                                      <p:cBhvr>
                                        <p:cTn id="7" dur="2000"/>
                                        <p:tgtEl>
                                          <p:spTgt spid="558087">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58085"/>
                                        </p:tgtEl>
                                        <p:attrNameLst>
                                          <p:attrName>style.visibility</p:attrName>
                                        </p:attrNameLst>
                                      </p:cBhvr>
                                      <p:to>
                                        <p:strVal val="visible"/>
                                      </p:to>
                                    </p:set>
                                    <p:animEffect transition="in" filter="circle(in)">
                                      <p:cBhvr>
                                        <p:cTn id="12" dur="2000"/>
                                        <p:tgtEl>
                                          <p:spTgt spid="558085"/>
                                        </p:tgtEl>
                                      </p:cBhvr>
                                    </p:animEffect>
                                  </p:childTnLst>
                                </p:cTn>
                              </p:par>
                              <p:par>
                                <p:cTn id="13" presetID="6" presetClass="entr" presetSubtype="16" fill="hold" nodeType="withEffect">
                                  <p:stCondLst>
                                    <p:cond delay="0"/>
                                  </p:stCondLst>
                                  <p:childTnLst>
                                    <p:set>
                                      <p:cBhvr>
                                        <p:cTn id="14" dur="1" fill="hold">
                                          <p:stCondLst>
                                            <p:cond delay="0"/>
                                          </p:stCondLst>
                                        </p:cTn>
                                        <p:tgtEl>
                                          <p:spTgt spid="558086"/>
                                        </p:tgtEl>
                                        <p:attrNameLst>
                                          <p:attrName>style.visibility</p:attrName>
                                        </p:attrNameLst>
                                      </p:cBhvr>
                                      <p:to>
                                        <p:strVal val="visible"/>
                                      </p:to>
                                    </p:set>
                                    <p:animEffect transition="in" filter="circle(in)">
                                      <p:cBhvr>
                                        <p:cTn id="15" dur="2000"/>
                                        <p:tgtEl>
                                          <p:spTgt spid="5580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34532"/>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53453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53453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53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ctrTitle"/>
          </p:nvPr>
        </p:nvSpPr>
        <p:spPr>
          <a:xfrm>
            <a:off x="685800" y="609600"/>
            <a:ext cx="8229600" cy="1143000"/>
          </a:xfrm>
        </p:spPr>
        <p:txBody>
          <a:bodyPr/>
          <a:lstStyle/>
          <a:p>
            <a:pPr eaLnBrk="1" hangingPunct="1"/>
            <a:r>
              <a:rPr lang="es-ES" sz="5400" b="1" dirty="0" smtClean="0">
                <a:solidFill>
                  <a:srgbClr val="FFCC00"/>
                </a:solidFill>
                <a:latin typeface="Comic Sans MS" panose="030F0702030302020204" pitchFamily="66" charset="0"/>
              </a:rPr>
              <a:t>Avance Terapéutico en </a:t>
            </a:r>
            <a:br>
              <a:rPr lang="es-ES" sz="5400" b="1" dirty="0" smtClean="0">
                <a:solidFill>
                  <a:srgbClr val="FFCC00"/>
                </a:solidFill>
                <a:latin typeface="Comic Sans MS" panose="030F0702030302020204" pitchFamily="66" charset="0"/>
              </a:rPr>
            </a:br>
            <a:r>
              <a:rPr lang="es-ES" sz="5400" b="1" dirty="0" smtClean="0">
                <a:solidFill>
                  <a:srgbClr val="FFCC00"/>
                </a:solidFill>
                <a:latin typeface="Comic Sans MS" panose="030F0702030302020204" pitchFamily="66" charset="0"/>
              </a:rPr>
              <a:t>Cáncer Mama Avanzado</a:t>
            </a:r>
            <a:br>
              <a:rPr lang="es-ES" sz="5400" b="1" dirty="0" smtClean="0">
                <a:solidFill>
                  <a:srgbClr val="FFCC00"/>
                </a:solidFill>
                <a:latin typeface="Comic Sans MS" panose="030F0702030302020204" pitchFamily="66" charset="0"/>
              </a:rPr>
            </a:br>
            <a:r>
              <a:rPr lang="es-ES" sz="5400" b="1" dirty="0" smtClean="0">
                <a:solidFill>
                  <a:srgbClr val="FFCC00"/>
                </a:solidFill>
                <a:latin typeface="Comic Sans MS" panose="030F0702030302020204" pitchFamily="66" charset="0"/>
              </a:rPr>
              <a:t>HER2-Negativo</a:t>
            </a:r>
          </a:p>
        </p:txBody>
      </p:sp>
      <p:sp>
        <p:nvSpPr>
          <p:cNvPr id="468995" name="Rectangle 3"/>
          <p:cNvSpPr>
            <a:spLocks noGrp="1" noChangeArrowheads="1"/>
          </p:cNvSpPr>
          <p:nvPr>
            <p:ph type="subTitle" idx="1"/>
          </p:nvPr>
        </p:nvSpPr>
        <p:spPr>
          <a:xfrm>
            <a:off x="-540568" y="3200400"/>
            <a:ext cx="9601200" cy="2667000"/>
          </a:xfrm>
        </p:spPr>
        <p:txBody>
          <a:bodyPr/>
          <a:lstStyle/>
          <a:p>
            <a:pPr eaLnBrk="1" hangingPunct="1"/>
            <a:r>
              <a:rPr lang="es-ES" sz="4000" b="1" dirty="0" smtClean="0">
                <a:solidFill>
                  <a:schemeClr val="bg1"/>
                </a:solidFill>
              </a:rPr>
              <a:t>	</a:t>
            </a:r>
            <a:r>
              <a:rPr lang="es-ES" sz="5400" b="1" dirty="0" err="1" smtClean="0">
                <a:solidFill>
                  <a:schemeClr val="bg1"/>
                </a:solidFill>
                <a:latin typeface="Comic Sans MS" panose="030F0702030302020204" pitchFamily="66" charset="0"/>
              </a:rPr>
              <a:t>Bevacizumab</a:t>
            </a:r>
            <a:r>
              <a:rPr lang="es-ES" sz="5400" b="1" dirty="0" smtClean="0">
                <a:solidFill>
                  <a:schemeClr val="bg1"/>
                </a:solidFill>
                <a:latin typeface="Comic Sans MS" panose="030F0702030302020204" pitchFamily="66" charset="0"/>
              </a:rPr>
              <a:t>:</a:t>
            </a:r>
          </a:p>
          <a:p>
            <a:pPr eaLnBrk="1" hangingPunct="1"/>
            <a:r>
              <a:rPr lang="es-ES" sz="5400" b="1" dirty="0" smtClean="0">
                <a:solidFill>
                  <a:schemeClr val="bg1"/>
                </a:solidFill>
                <a:latin typeface="Comic Sans MS" panose="030F0702030302020204" pitchFamily="66" charset="0"/>
              </a:rPr>
              <a:t>Anticuerpo anti-VEGF</a:t>
            </a:r>
          </a:p>
        </p:txBody>
      </p:sp>
    </p:spTree>
    <p:extLst>
      <p:ext uri="{BB962C8B-B14F-4D97-AF65-F5344CB8AC3E}">
        <p14:creationId xmlns:p14="http://schemas.microsoft.com/office/powerpoint/2010/main" val="3987940423"/>
      </p:ext>
    </p:extLst>
  </p:cSld>
  <p:clrMapOvr>
    <a:masterClrMapping/>
  </p:clrMapOvr>
  <p:transition spd="slow">
    <p:cov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none"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6" name="Rectangle 5"/>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none"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grpSp>
        <p:nvGrpSpPr>
          <p:cNvPr id="5" name="Group 2"/>
          <p:cNvGrpSpPr>
            <a:grpSpLocks/>
          </p:cNvGrpSpPr>
          <p:nvPr/>
        </p:nvGrpSpPr>
        <p:grpSpPr bwMode="auto">
          <a:xfrm>
            <a:off x="0" y="1340768"/>
            <a:ext cx="11267960" cy="5516700"/>
            <a:chOff x="204" y="580"/>
            <a:chExt cx="6581" cy="2948"/>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 y="624"/>
              <a:ext cx="5266" cy="2904"/>
            </a:xfrm>
            <a:prstGeom prst="rect">
              <a:avLst/>
            </a:prstGeom>
            <a:noFill/>
            <a:ln w="12700">
              <a:solidFill>
                <a:srgbClr val="C12B44"/>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p:nvSpPr>
          <p:spPr bwMode="gray">
            <a:xfrm>
              <a:off x="204" y="580"/>
              <a:ext cx="2039"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52400" indent="-1524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spcAft>
                  <a:spcPct val="20000"/>
                </a:spcAft>
              </a:pPr>
              <a:r>
                <a:rPr lang="en-US" sz="3200" b="1" kern="0" dirty="0" smtClean="0">
                  <a:solidFill>
                    <a:srgbClr val="FFFFFF"/>
                  </a:solidFill>
                  <a:latin typeface="Comic Sans MS" panose="030F0702030302020204" pitchFamily="66" charset="0"/>
                  <a:cs typeface="Arial" charset="0"/>
                </a:rPr>
                <a:t>Tumor </a:t>
              </a:r>
              <a:r>
                <a:rPr lang="en-US" sz="3200" b="1" kern="0" dirty="0" err="1" smtClean="0">
                  <a:solidFill>
                    <a:srgbClr val="FFFFFF"/>
                  </a:solidFill>
                  <a:latin typeface="Comic Sans MS" panose="030F0702030302020204" pitchFamily="66" charset="0"/>
                  <a:cs typeface="Arial" charset="0"/>
                </a:rPr>
                <a:t>pequeño</a:t>
              </a:r>
              <a:endParaRPr lang="en-US" sz="3200" b="1" kern="0" dirty="0" smtClean="0">
                <a:solidFill>
                  <a:srgbClr val="FFFFFF"/>
                </a:solidFill>
                <a:latin typeface="Comic Sans MS" panose="030F0702030302020204" pitchFamily="66" charset="0"/>
                <a:cs typeface="Arial" charset="0"/>
              </a:endParaRPr>
            </a:p>
            <a:p>
              <a:pPr eaLnBrk="0" hangingPunct="0">
                <a:spcAft>
                  <a:spcPct val="20000"/>
                </a:spcAft>
                <a:buFontTx/>
                <a:buChar char="•"/>
              </a:pPr>
              <a:r>
                <a:rPr lang="en-US" sz="3200" b="1" kern="0" dirty="0" smtClean="0">
                  <a:solidFill>
                    <a:srgbClr val="FFFFFF"/>
                  </a:solidFill>
                  <a:latin typeface="Comic Sans MS" panose="030F0702030302020204" pitchFamily="66" charset="0"/>
                  <a:cs typeface="Arial" charset="0"/>
                </a:rPr>
                <a:t> Avascular</a:t>
              </a:r>
            </a:p>
            <a:p>
              <a:pPr eaLnBrk="0" hangingPunct="0">
                <a:spcAft>
                  <a:spcPct val="20000"/>
                </a:spcAft>
                <a:buFontTx/>
                <a:buChar char="•"/>
              </a:pPr>
              <a:r>
                <a:rPr lang="en-US" sz="3200" b="1" kern="0" dirty="0" smtClean="0">
                  <a:solidFill>
                    <a:srgbClr val="FFFFFF"/>
                  </a:solidFill>
                  <a:latin typeface="Comic Sans MS" panose="030F0702030302020204" pitchFamily="66" charset="0"/>
                  <a:cs typeface="Arial" charset="0"/>
                </a:rPr>
                <a:t> </a:t>
              </a:r>
              <a:r>
                <a:rPr lang="en-US" sz="3200" b="1" kern="0" dirty="0" err="1">
                  <a:solidFill>
                    <a:srgbClr val="FFFFFF"/>
                  </a:solidFill>
                  <a:latin typeface="Comic Sans MS" panose="030F0702030302020204" pitchFamily="66" charset="0"/>
                  <a:cs typeface="Arial" charset="0"/>
                </a:rPr>
                <a:t>L</a:t>
              </a:r>
              <a:r>
                <a:rPr lang="en-US" sz="3200" b="1" kern="0" dirty="0" err="1" smtClean="0">
                  <a:solidFill>
                    <a:srgbClr val="FFFFFF"/>
                  </a:solidFill>
                  <a:latin typeface="Comic Sans MS" panose="030F0702030302020204" pitchFamily="66" charset="0"/>
                  <a:cs typeface="Arial" charset="0"/>
                </a:rPr>
                <a:t>atente</a:t>
              </a:r>
              <a:endParaRPr lang="en-US" sz="3600" b="1" kern="0" dirty="0" smtClean="0">
                <a:solidFill>
                  <a:srgbClr val="EBE114"/>
                </a:solidFill>
                <a:latin typeface="Comic Sans MS" panose="030F0702030302020204" pitchFamily="66" charset="0"/>
                <a:cs typeface="Arial" charset="0"/>
              </a:endParaRPr>
            </a:p>
          </p:txBody>
        </p:sp>
        <p:sp>
          <p:nvSpPr>
            <p:cNvPr id="9" name="Text Box 5"/>
            <p:cNvSpPr txBox="1">
              <a:spLocks noChangeArrowheads="1"/>
            </p:cNvSpPr>
            <p:nvPr/>
          </p:nvSpPr>
          <p:spPr bwMode="gray">
            <a:xfrm>
              <a:off x="3799" y="580"/>
              <a:ext cx="2986"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52400" indent="-1524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spcAft>
                  <a:spcPct val="20000"/>
                </a:spcAft>
              </a:pPr>
              <a:r>
                <a:rPr lang="en-US" sz="3200" b="1" kern="0" dirty="0" smtClean="0">
                  <a:solidFill>
                    <a:srgbClr val="FFFFFF"/>
                  </a:solidFill>
                  <a:latin typeface="Comic Sans MS" panose="030F0702030302020204" pitchFamily="66" charset="0"/>
                  <a:cs typeface="Arial" charset="0"/>
                </a:rPr>
                <a:t>Tumor </a:t>
              </a:r>
              <a:r>
                <a:rPr lang="en-US" sz="3200" b="1" kern="0" dirty="0" err="1" smtClean="0">
                  <a:solidFill>
                    <a:srgbClr val="FFFFFF"/>
                  </a:solidFill>
                  <a:latin typeface="Comic Sans MS" panose="030F0702030302020204" pitchFamily="66" charset="0"/>
                  <a:cs typeface="Arial" charset="0"/>
                </a:rPr>
                <a:t>grande</a:t>
              </a:r>
              <a:endParaRPr lang="en-US" sz="3200" b="1" kern="0" dirty="0" smtClean="0">
                <a:solidFill>
                  <a:srgbClr val="FFFFFF"/>
                </a:solidFill>
                <a:latin typeface="Comic Sans MS" panose="030F0702030302020204" pitchFamily="66" charset="0"/>
                <a:cs typeface="Arial" charset="0"/>
              </a:endParaRPr>
            </a:p>
            <a:p>
              <a:pPr eaLnBrk="0" hangingPunct="0">
                <a:spcAft>
                  <a:spcPct val="20000"/>
                </a:spcAft>
                <a:buFontTx/>
                <a:buChar char="•"/>
              </a:pPr>
              <a:r>
                <a:rPr lang="en-US" sz="3200" b="1" kern="0" dirty="0" smtClean="0">
                  <a:solidFill>
                    <a:srgbClr val="FFFFFF"/>
                  </a:solidFill>
                  <a:latin typeface="Comic Sans MS" panose="030F0702030302020204" pitchFamily="66" charset="0"/>
                  <a:cs typeface="Arial" charset="0"/>
                </a:rPr>
                <a:t> Vascular</a:t>
              </a:r>
            </a:p>
            <a:p>
              <a:pPr eaLnBrk="0" hangingPunct="0">
                <a:spcAft>
                  <a:spcPct val="20000"/>
                </a:spcAft>
                <a:buFontTx/>
                <a:buChar char="•"/>
              </a:pPr>
              <a:r>
                <a:rPr lang="en-US" sz="3200" b="1" kern="0" dirty="0">
                  <a:solidFill>
                    <a:srgbClr val="FFFFFF"/>
                  </a:solidFill>
                  <a:latin typeface="Comic Sans MS" panose="030F0702030302020204" pitchFamily="66" charset="0"/>
                  <a:cs typeface="Arial" charset="0"/>
                </a:rPr>
                <a:t> </a:t>
              </a:r>
              <a:r>
                <a:rPr lang="en-US" sz="3200" b="1" kern="0" dirty="0" err="1" smtClean="0">
                  <a:solidFill>
                    <a:srgbClr val="FFFFFF"/>
                  </a:solidFill>
                  <a:latin typeface="Comic Sans MS" panose="030F0702030302020204" pitchFamily="66" charset="0"/>
                  <a:cs typeface="Arial" charset="0"/>
                </a:rPr>
                <a:t>Metástasis</a:t>
              </a:r>
              <a:endParaRPr lang="en-US" sz="3200" b="1" kern="0" dirty="0" smtClean="0">
                <a:solidFill>
                  <a:srgbClr val="FFFFFF"/>
                </a:solidFill>
                <a:latin typeface="Comic Sans MS" panose="030F0702030302020204" pitchFamily="66" charset="0"/>
                <a:cs typeface="Arial" charset="0"/>
              </a:endParaRPr>
            </a:p>
          </p:txBody>
        </p:sp>
        <p:sp>
          <p:nvSpPr>
            <p:cNvPr id="10" name="Text Box 6"/>
            <p:cNvSpPr txBox="1">
              <a:spLocks noChangeArrowheads="1"/>
            </p:cNvSpPr>
            <p:nvPr/>
          </p:nvSpPr>
          <p:spPr bwMode="gray">
            <a:xfrm>
              <a:off x="1192" y="1696"/>
              <a:ext cx="2103" cy="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GB" sz="4000" b="1" kern="0" dirty="0" err="1" smtClean="0">
                  <a:solidFill>
                    <a:srgbClr val="800080"/>
                  </a:solidFill>
                  <a:latin typeface="Arial" panose="020B0604020202020204" pitchFamily="34" charset="0"/>
                  <a:cs typeface="Arial" panose="020B0604020202020204" pitchFamily="34" charset="0"/>
                </a:rPr>
                <a:t>Activación</a:t>
              </a:r>
              <a:r>
                <a:rPr lang="en-GB" sz="4000" b="1" kern="0" dirty="0" smtClean="0">
                  <a:solidFill>
                    <a:srgbClr val="800080"/>
                  </a:solidFill>
                  <a:latin typeface="Arial" panose="020B0604020202020204" pitchFamily="34" charset="0"/>
                  <a:cs typeface="Arial" panose="020B0604020202020204" pitchFamily="34" charset="0"/>
                </a:rPr>
                <a:t> </a:t>
              </a:r>
              <a:r>
                <a:rPr lang="en-GB" sz="4000" b="1" kern="0" dirty="0" err="1">
                  <a:solidFill>
                    <a:srgbClr val="800080"/>
                  </a:solidFill>
                  <a:latin typeface="Arial" panose="020B0604020202020204" pitchFamily="34" charset="0"/>
                  <a:cs typeface="Arial" panose="020B0604020202020204" pitchFamily="34" charset="0"/>
                </a:rPr>
                <a:t>A</a:t>
              </a:r>
              <a:r>
                <a:rPr lang="en-GB" sz="4000" b="1" kern="0" dirty="0" err="1" smtClean="0">
                  <a:solidFill>
                    <a:srgbClr val="800080"/>
                  </a:solidFill>
                  <a:latin typeface="Arial" panose="020B0604020202020204" pitchFamily="34" charset="0"/>
                  <a:cs typeface="Arial" panose="020B0604020202020204" pitchFamily="34" charset="0"/>
                </a:rPr>
                <a:t>ngiogénica</a:t>
              </a:r>
              <a:endParaRPr lang="en-GB" sz="3200" b="1" kern="0" dirty="0" smtClean="0">
                <a:solidFill>
                  <a:srgbClr val="800080"/>
                </a:solidFill>
                <a:latin typeface="Arial" panose="020B0604020202020204" pitchFamily="34" charset="0"/>
                <a:cs typeface="Arial" panose="020B0604020202020204" pitchFamily="34" charset="0"/>
              </a:endParaRPr>
            </a:p>
          </p:txBody>
        </p:sp>
      </p:grpSp>
      <p:sp>
        <p:nvSpPr>
          <p:cNvPr id="2" name="1 Título"/>
          <p:cNvSpPr>
            <a:spLocks noGrp="1"/>
          </p:cNvSpPr>
          <p:nvPr>
            <p:ph type="title"/>
          </p:nvPr>
        </p:nvSpPr>
        <p:spPr>
          <a:xfrm>
            <a:off x="58215" y="125760"/>
            <a:ext cx="9016427" cy="1143000"/>
          </a:xfrm>
        </p:spPr>
        <p:txBody>
          <a:bodyPr/>
          <a:lstStyle/>
          <a:p>
            <a:r>
              <a:rPr lang="es-ES_tradnl" b="1" dirty="0" smtClean="0">
                <a:solidFill>
                  <a:srgbClr val="FFCC00"/>
                </a:solidFill>
                <a:latin typeface="Comic Sans MS" panose="030F0702030302020204" pitchFamily="66" charset="0"/>
              </a:rPr>
              <a:t>Crecimiento del Tumor:</a:t>
            </a:r>
            <a:br>
              <a:rPr lang="es-ES_tradnl" b="1" dirty="0" smtClean="0">
                <a:solidFill>
                  <a:srgbClr val="FFCC00"/>
                </a:solidFill>
                <a:latin typeface="Comic Sans MS" panose="030F0702030302020204" pitchFamily="66" charset="0"/>
              </a:rPr>
            </a:br>
            <a:r>
              <a:rPr lang="es-ES_tradnl" b="1" dirty="0" smtClean="0">
                <a:solidFill>
                  <a:srgbClr val="FFCC00"/>
                </a:solidFill>
                <a:latin typeface="Comic Sans MS" panose="030F0702030302020204" pitchFamily="66" charset="0"/>
              </a:rPr>
              <a:t>Desarrollo de vasos sanguíneos</a:t>
            </a:r>
            <a:endParaRPr lang="es-ES" b="1" dirty="0">
              <a:solidFill>
                <a:srgbClr val="FFCC00"/>
              </a:solidFill>
              <a:latin typeface="Comic Sans MS" panose="030F0702030302020204" pitchFamily="66" charset="0"/>
            </a:endParaRPr>
          </a:p>
        </p:txBody>
      </p:sp>
    </p:spTree>
    <p:extLst>
      <p:ext uri="{BB962C8B-B14F-4D97-AF65-F5344CB8AC3E}">
        <p14:creationId xmlns:p14="http://schemas.microsoft.com/office/powerpoint/2010/main" val="2939082090"/>
      </p:ext>
    </p:extLst>
  </p:cSld>
  <p:clrMapOvr>
    <a:masterClrMapping/>
  </p:clrMapOvr>
  <p:transition spd="slow">
    <p:cov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2"/>
          <p:cNvSpPr>
            <a:spLocks noChangeArrowheads="1"/>
          </p:cNvSpPr>
          <p:nvPr/>
        </p:nvSpPr>
        <p:spPr bwMode="auto">
          <a:xfrm>
            <a:off x="-4763" y="4330700"/>
            <a:ext cx="9144001" cy="1965325"/>
          </a:xfrm>
          <a:prstGeom prst="rect">
            <a:avLst/>
          </a:prstGeom>
          <a:gradFill rotWithShape="1">
            <a:gsLst>
              <a:gs pos="0">
                <a:srgbClr val="996600">
                  <a:alpha val="50000"/>
                </a:srgbClr>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nvGrpSpPr>
          <p:cNvPr id="470019" name="Group 3"/>
          <p:cNvGrpSpPr>
            <a:grpSpLocks/>
          </p:cNvGrpSpPr>
          <p:nvPr/>
        </p:nvGrpSpPr>
        <p:grpSpPr bwMode="auto">
          <a:xfrm>
            <a:off x="-111125" y="4013200"/>
            <a:ext cx="9323388" cy="782638"/>
            <a:chOff x="-28" y="1852"/>
            <a:chExt cx="5815" cy="595"/>
          </a:xfrm>
        </p:grpSpPr>
        <p:sp>
          <p:nvSpPr>
            <p:cNvPr id="470068" name="Freeform 4"/>
            <p:cNvSpPr>
              <a:spLocks/>
            </p:cNvSpPr>
            <p:nvPr/>
          </p:nvSpPr>
          <p:spPr bwMode="auto">
            <a:xfrm>
              <a:off x="0" y="2033"/>
              <a:ext cx="5772" cy="250"/>
            </a:xfrm>
            <a:custGeom>
              <a:avLst/>
              <a:gdLst>
                <a:gd name="T0" fmla="*/ 0 w 5772"/>
                <a:gd name="T1" fmla="*/ 0 h 1078"/>
                <a:gd name="T2" fmla="*/ 2796 w 5772"/>
                <a:gd name="T3" fmla="*/ 0 h 1078"/>
                <a:gd name="T4" fmla="*/ 5772 w 5772"/>
                <a:gd name="T5" fmla="*/ 0 h 1078"/>
                <a:gd name="T6" fmla="*/ 0 60000 65536"/>
                <a:gd name="T7" fmla="*/ 0 60000 65536"/>
                <a:gd name="T8" fmla="*/ 0 60000 65536"/>
              </a:gdLst>
              <a:ahLst/>
              <a:cxnLst>
                <a:cxn ang="T6">
                  <a:pos x="T0" y="T1"/>
                </a:cxn>
                <a:cxn ang="T7">
                  <a:pos x="T2" y="T3"/>
                </a:cxn>
                <a:cxn ang="T8">
                  <a:pos x="T4" y="T5"/>
                </a:cxn>
              </a:cxnLst>
              <a:rect l="0" t="0" r="r" b="b"/>
              <a:pathLst>
                <a:path w="5772" h="1078">
                  <a:moveTo>
                    <a:pt x="0" y="1078"/>
                  </a:moveTo>
                  <a:cubicBezTo>
                    <a:pt x="917" y="573"/>
                    <a:pt x="1834" y="68"/>
                    <a:pt x="2796" y="34"/>
                  </a:cubicBezTo>
                  <a:cubicBezTo>
                    <a:pt x="3758" y="0"/>
                    <a:pt x="5276" y="734"/>
                    <a:pt x="5772" y="874"/>
                  </a:cubicBezTo>
                </a:path>
              </a:pathLst>
            </a:custGeom>
            <a:noFill/>
            <a:ln w="355600">
              <a:solidFill>
                <a:srgbClr val="FFCC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069" name="Group 5"/>
            <p:cNvGrpSpPr>
              <a:grpSpLocks/>
            </p:cNvGrpSpPr>
            <p:nvPr/>
          </p:nvGrpSpPr>
          <p:grpSpPr bwMode="auto">
            <a:xfrm rot="-206451">
              <a:off x="2927" y="1859"/>
              <a:ext cx="368" cy="365"/>
              <a:chOff x="4494" y="1296"/>
              <a:chExt cx="147" cy="146"/>
            </a:xfrm>
          </p:grpSpPr>
          <p:sp>
            <p:nvSpPr>
              <p:cNvPr id="470477" name="Freeform 6"/>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78" name="Freeform 7"/>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79" name="Freeform 8"/>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80" name="Freeform 9"/>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81" name="Freeform 10"/>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82" name="Freeform 11"/>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483" name="Group 12"/>
              <p:cNvGrpSpPr>
                <a:grpSpLocks/>
              </p:cNvGrpSpPr>
              <p:nvPr/>
            </p:nvGrpSpPr>
            <p:grpSpPr bwMode="auto">
              <a:xfrm>
                <a:off x="4497" y="1296"/>
                <a:ext cx="144" cy="40"/>
                <a:chOff x="4497" y="1296"/>
                <a:chExt cx="144" cy="40"/>
              </a:xfrm>
            </p:grpSpPr>
            <p:sp>
              <p:nvSpPr>
                <p:cNvPr id="470499" name="Oval 13"/>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500" name="Oval 14"/>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501" name="Oval 15"/>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502" name="Oval 16"/>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484" name="Freeform 17"/>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85" name="Freeform 18"/>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86" name="Freeform 19"/>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87" name="Freeform 20"/>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88" name="Freeform 21"/>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89" name="Freeform 22"/>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90" name="Freeform 23"/>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91" name="Freeform 24"/>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492" name="Group 25"/>
              <p:cNvGrpSpPr>
                <a:grpSpLocks/>
              </p:cNvGrpSpPr>
              <p:nvPr/>
            </p:nvGrpSpPr>
            <p:grpSpPr bwMode="auto">
              <a:xfrm>
                <a:off x="4494" y="1402"/>
                <a:ext cx="145" cy="40"/>
                <a:chOff x="4494" y="1402"/>
                <a:chExt cx="145" cy="40"/>
              </a:xfrm>
            </p:grpSpPr>
            <p:sp>
              <p:nvSpPr>
                <p:cNvPr id="470495" name="Oval 26"/>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96" name="Oval 27"/>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97" name="Oval 28"/>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98" name="Oval 29"/>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493" name="Freeform 30"/>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94" name="Freeform 31"/>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70" name="Group 32"/>
            <p:cNvGrpSpPr>
              <a:grpSpLocks/>
            </p:cNvGrpSpPr>
            <p:nvPr/>
          </p:nvGrpSpPr>
          <p:grpSpPr bwMode="auto">
            <a:xfrm rot="-150099">
              <a:off x="4358" y="1946"/>
              <a:ext cx="368" cy="365"/>
              <a:chOff x="4494" y="1296"/>
              <a:chExt cx="147" cy="146"/>
            </a:xfrm>
          </p:grpSpPr>
          <p:sp>
            <p:nvSpPr>
              <p:cNvPr id="470451" name="Freeform 33"/>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52" name="Freeform 34"/>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53" name="Freeform 35"/>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54" name="Freeform 36"/>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55" name="Freeform 37"/>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56" name="Freeform 38"/>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457" name="Group 39"/>
              <p:cNvGrpSpPr>
                <a:grpSpLocks/>
              </p:cNvGrpSpPr>
              <p:nvPr/>
            </p:nvGrpSpPr>
            <p:grpSpPr bwMode="auto">
              <a:xfrm>
                <a:off x="4497" y="1296"/>
                <a:ext cx="144" cy="40"/>
                <a:chOff x="4497" y="1296"/>
                <a:chExt cx="144" cy="40"/>
              </a:xfrm>
            </p:grpSpPr>
            <p:sp>
              <p:nvSpPr>
                <p:cNvPr id="470473" name="Oval 40"/>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74" name="Oval 41"/>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75" name="Oval 42"/>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76" name="Oval 43"/>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458" name="Freeform 44"/>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59" name="Freeform 45"/>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60" name="Freeform 46"/>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61" name="Freeform 47"/>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62" name="Freeform 48"/>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63" name="Freeform 49"/>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64" name="Freeform 50"/>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65" name="Freeform 51"/>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466" name="Group 52"/>
              <p:cNvGrpSpPr>
                <a:grpSpLocks/>
              </p:cNvGrpSpPr>
              <p:nvPr/>
            </p:nvGrpSpPr>
            <p:grpSpPr bwMode="auto">
              <a:xfrm>
                <a:off x="4494" y="1402"/>
                <a:ext cx="145" cy="40"/>
                <a:chOff x="4494" y="1402"/>
                <a:chExt cx="145" cy="40"/>
              </a:xfrm>
            </p:grpSpPr>
            <p:sp>
              <p:nvSpPr>
                <p:cNvPr id="470469" name="Oval 53"/>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70" name="Oval 54"/>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71" name="Oval 55"/>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72" name="Oval 56"/>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467" name="Freeform 57"/>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68" name="Freeform 58"/>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71" name="Group 59"/>
            <p:cNvGrpSpPr>
              <a:grpSpLocks/>
            </p:cNvGrpSpPr>
            <p:nvPr/>
          </p:nvGrpSpPr>
          <p:grpSpPr bwMode="auto">
            <a:xfrm rot="-150099">
              <a:off x="4717" y="1971"/>
              <a:ext cx="368" cy="365"/>
              <a:chOff x="4494" y="1296"/>
              <a:chExt cx="147" cy="146"/>
            </a:xfrm>
          </p:grpSpPr>
          <p:sp>
            <p:nvSpPr>
              <p:cNvPr id="470425" name="Freeform 60"/>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26" name="Freeform 61"/>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27" name="Freeform 62"/>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28" name="Freeform 63"/>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29" name="Freeform 64"/>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30" name="Freeform 65"/>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431" name="Group 66"/>
              <p:cNvGrpSpPr>
                <a:grpSpLocks/>
              </p:cNvGrpSpPr>
              <p:nvPr/>
            </p:nvGrpSpPr>
            <p:grpSpPr bwMode="auto">
              <a:xfrm>
                <a:off x="4497" y="1296"/>
                <a:ext cx="144" cy="40"/>
                <a:chOff x="4497" y="1296"/>
                <a:chExt cx="144" cy="40"/>
              </a:xfrm>
            </p:grpSpPr>
            <p:sp>
              <p:nvSpPr>
                <p:cNvPr id="470447" name="Oval 67"/>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48" name="Oval 68"/>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49" name="Oval 69"/>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50" name="Oval 70"/>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432" name="Freeform 71"/>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33" name="Freeform 72"/>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34" name="Freeform 73"/>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35" name="Freeform 74"/>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36" name="Freeform 75"/>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37" name="Freeform 76"/>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38" name="Freeform 77"/>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39" name="Freeform 78"/>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440" name="Group 79"/>
              <p:cNvGrpSpPr>
                <a:grpSpLocks/>
              </p:cNvGrpSpPr>
              <p:nvPr/>
            </p:nvGrpSpPr>
            <p:grpSpPr bwMode="auto">
              <a:xfrm>
                <a:off x="4494" y="1402"/>
                <a:ext cx="145" cy="40"/>
                <a:chOff x="4494" y="1402"/>
                <a:chExt cx="145" cy="40"/>
              </a:xfrm>
            </p:grpSpPr>
            <p:sp>
              <p:nvSpPr>
                <p:cNvPr id="470443" name="Oval 80"/>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44" name="Oval 81"/>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45" name="Oval 82"/>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46" name="Oval 83"/>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441" name="Freeform 84"/>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42" name="Freeform 85"/>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72" name="Group 86"/>
            <p:cNvGrpSpPr>
              <a:grpSpLocks/>
            </p:cNvGrpSpPr>
            <p:nvPr/>
          </p:nvGrpSpPr>
          <p:grpSpPr bwMode="auto">
            <a:xfrm>
              <a:off x="5419" y="2034"/>
              <a:ext cx="368" cy="365"/>
              <a:chOff x="4494" y="1296"/>
              <a:chExt cx="147" cy="146"/>
            </a:xfrm>
          </p:grpSpPr>
          <p:sp>
            <p:nvSpPr>
              <p:cNvPr id="470399" name="Freeform 87"/>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00" name="Freeform 88"/>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01" name="Freeform 89"/>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02" name="Freeform 90"/>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03" name="Freeform 91"/>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04" name="Freeform 92"/>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405" name="Group 93"/>
              <p:cNvGrpSpPr>
                <a:grpSpLocks/>
              </p:cNvGrpSpPr>
              <p:nvPr/>
            </p:nvGrpSpPr>
            <p:grpSpPr bwMode="auto">
              <a:xfrm>
                <a:off x="4497" y="1296"/>
                <a:ext cx="144" cy="40"/>
                <a:chOff x="4497" y="1296"/>
                <a:chExt cx="144" cy="40"/>
              </a:xfrm>
            </p:grpSpPr>
            <p:sp>
              <p:nvSpPr>
                <p:cNvPr id="470421" name="Oval 94"/>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22" name="Oval 95"/>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23" name="Oval 96"/>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24" name="Oval 97"/>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406" name="Freeform 98"/>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07" name="Freeform 99"/>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08" name="Freeform 100"/>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09" name="Freeform 101"/>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10" name="Freeform 102"/>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11" name="Freeform 103"/>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12" name="Freeform 104"/>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13" name="Freeform 105"/>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414" name="Group 106"/>
              <p:cNvGrpSpPr>
                <a:grpSpLocks/>
              </p:cNvGrpSpPr>
              <p:nvPr/>
            </p:nvGrpSpPr>
            <p:grpSpPr bwMode="auto">
              <a:xfrm>
                <a:off x="4494" y="1402"/>
                <a:ext cx="145" cy="40"/>
                <a:chOff x="4494" y="1402"/>
                <a:chExt cx="145" cy="40"/>
              </a:xfrm>
            </p:grpSpPr>
            <p:sp>
              <p:nvSpPr>
                <p:cNvPr id="470417" name="Oval 107"/>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18" name="Oval 108"/>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19" name="Oval 109"/>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420" name="Oval 110"/>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415" name="Freeform 111"/>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416" name="Freeform 112"/>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73" name="Group 113"/>
            <p:cNvGrpSpPr>
              <a:grpSpLocks/>
            </p:cNvGrpSpPr>
            <p:nvPr/>
          </p:nvGrpSpPr>
          <p:grpSpPr bwMode="auto">
            <a:xfrm>
              <a:off x="5070" y="1996"/>
              <a:ext cx="368" cy="365"/>
              <a:chOff x="4494" y="1296"/>
              <a:chExt cx="147" cy="146"/>
            </a:xfrm>
          </p:grpSpPr>
          <p:sp>
            <p:nvSpPr>
              <p:cNvPr id="470373" name="Freeform 114"/>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74" name="Freeform 115"/>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75" name="Freeform 116"/>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76" name="Freeform 117"/>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77" name="Freeform 118"/>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78" name="Freeform 119"/>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379" name="Group 120"/>
              <p:cNvGrpSpPr>
                <a:grpSpLocks/>
              </p:cNvGrpSpPr>
              <p:nvPr/>
            </p:nvGrpSpPr>
            <p:grpSpPr bwMode="auto">
              <a:xfrm>
                <a:off x="4497" y="1296"/>
                <a:ext cx="144" cy="40"/>
                <a:chOff x="4497" y="1296"/>
                <a:chExt cx="144" cy="40"/>
              </a:xfrm>
            </p:grpSpPr>
            <p:sp>
              <p:nvSpPr>
                <p:cNvPr id="470395" name="Oval 121"/>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96" name="Oval 122"/>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97" name="Oval 123"/>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98" name="Oval 124"/>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380" name="Freeform 125"/>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81" name="Freeform 126"/>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82" name="Freeform 127"/>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83" name="Freeform 128"/>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84" name="Freeform 129"/>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85" name="Freeform 130"/>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86" name="Freeform 131"/>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87" name="Freeform 132"/>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388" name="Group 133"/>
              <p:cNvGrpSpPr>
                <a:grpSpLocks/>
              </p:cNvGrpSpPr>
              <p:nvPr/>
            </p:nvGrpSpPr>
            <p:grpSpPr bwMode="auto">
              <a:xfrm>
                <a:off x="4494" y="1402"/>
                <a:ext cx="145" cy="40"/>
                <a:chOff x="4494" y="1402"/>
                <a:chExt cx="145" cy="40"/>
              </a:xfrm>
            </p:grpSpPr>
            <p:sp>
              <p:nvSpPr>
                <p:cNvPr id="470391" name="Oval 134"/>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92" name="Oval 135"/>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93" name="Oval 136"/>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94" name="Oval 137"/>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389" name="Freeform 138"/>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90" name="Freeform 139"/>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74" name="Group 140"/>
            <p:cNvGrpSpPr>
              <a:grpSpLocks/>
            </p:cNvGrpSpPr>
            <p:nvPr/>
          </p:nvGrpSpPr>
          <p:grpSpPr bwMode="auto">
            <a:xfrm rot="-150099">
              <a:off x="3282" y="1872"/>
              <a:ext cx="368" cy="365"/>
              <a:chOff x="4494" y="1296"/>
              <a:chExt cx="147" cy="146"/>
            </a:xfrm>
          </p:grpSpPr>
          <p:sp>
            <p:nvSpPr>
              <p:cNvPr id="470347" name="Freeform 141"/>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48" name="Freeform 142"/>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49" name="Freeform 143"/>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50" name="Freeform 144"/>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51" name="Freeform 145"/>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52" name="Freeform 146"/>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353" name="Group 147"/>
              <p:cNvGrpSpPr>
                <a:grpSpLocks/>
              </p:cNvGrpSpPr>
              <p:nvPr/>
            </p:nvGrpSpPr>
            <p:grpSpPr bwMode="auto">
              <a:xfrm>
                <a:off x="4497" y="1296"/>
                <a:ext cx="144" cy="40"/>
                <a:chOff x="4497" y="1296"/>
                <a:chExt cx="144" cy="40"/>
              </a:xfrm>
            </p:grpSpPr>
            <p:sp>
              <p:nvSpPr>
                <p:cNvPr id="470369" name="Oval 148"/>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70" name="Oval 149"/>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71" name="Oval 150"/>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72" name="Oval 151"/>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354" name="Freeform 152"/>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55" name="Freeform 153"/>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56" name="Freeform 154"/>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57" name="Freeform 155"/>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58" name="Freeform 156"/>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59" name="Freeform 157"/>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60" name="Freeform 158"/>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61" name="Freeform 159"/>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362" name="Group 160"/>
              <p:cNvGrpSpPr>
                <a:grpSpLocks/>
              </p:cNvGrpSpPr>
              <p:nvPr/>
            </p:nvGrpSpPr>
            <p:grpSpPr bwMode="auto">
              <a:xfrm>
                <a:off x="4494" y="1402"/>
                <a:ext cx="145" cy="40"/>
                <a:chOff x="4494" y="1402"/>
                <a:chExt cx="145" cy="40"/>
              </a:xfrm>
            </p:grpSpPr>
            <p:sp>
              <p:nvSpPr>
                <p:cNvPr id="470365" name="Oval 161"/>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66" name="Oval 162"/>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67" name="Oval 163"/>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68" name="Oval 164"/>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363" name="Freeform 165"/>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64" name="Freeform 166"/>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75" name="Group 167"/>
            <p:cNvGrpSpPr>
              <a:grpSpLocks/>
            </p:cNvGrpSpPr>
            <p:nvPr/>
          </p:nvGrpSpPr>
          <p:grpSpPr bwMode="auto">
            <a:xfrm rot="-150099">
              <a:off x="3638" y="1894"/>
              <a:ext cx="368" cy="365"/>
              <a:chOff x="4494" y="1296"/>
              <a:chExt cx="147" cy="146"/>
            </a:xfrm>
          </p:grpSpPr>
          <p:sp>
            <p:nvSpPr>
              <p:cNvPr id="470321" name="Freeform 168"/>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22" name="Freeform 169"/>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23" name="Freeform 170"/>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24" name="Freeform 171"/>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25" name="Freeform 172"/>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26" name="Freeform 173"/>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327" name="Group 174"/>
              <p:cNvGrpSpPr>
                <a:grpSpLocks/>
              </p:cNvGrpSpPr>
              <p:nvPr/>
            </p:nvGrpSpPr>
            <p:grpSpPr bwMode="auto">
              <a:xfrm>
                <a:off x="4497" y="1296"/>
                <a:ext cx="144" cy="40"/>
                <a:chOff x="4497" y="1296"/>
                <a:chExt cx="144" cy="40"/>
              </a:xfrm>
            </p:grpSpPr>
            <p:sp>
              <p:nvSpPr>
                <p:cNvPr id="470343" name="Oval 175"/>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44" name="Oval 176"/>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45" name="Oval 177"/>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46" name="Oval 178"/>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328" name="Freeform 179"/>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29" name="Freeform 180"/>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30" name="Freeform 181"/>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31" name="Freeform 182"/>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32" name="Freeform 183"/>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33" name="Freeform 184"/>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34" name="Freeform 185"/>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35" name="Freeform 186"/>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336" name="Group 187"/>
              <p:cNvGrpSpPr>
                <a:grpSpLocks/>
              </p:cNvGrpSpPr>
              <p:nvPr/>
            </p:nvGrpSpPr>
            <p:grpSpPr bwMode="auto">
              <a:xfrm>
                <a:off x="4494" y="1402"/>
                <a:ext cx="145" cy="40"/>
                <a:chOff x="4494" y="1402"/>
                <a:chExt cx="145" cy="40"/>
              </a:xfrm>
            </p:grpSpPr>
            <p:sp>
              <p:nvSpPr>
                <p:cNvPr id="470339" name="Oval 188"/>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40" name="Oval 189"/>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41" name="Oval 190"/>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42" name="Oval 191"/>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337" name="Freeform 192"/>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38" name="Freeform 193"/>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76" name="Group 194"/>
            <p:cNvGrpSpPr>
              <a:grpSpLocks/>
            </p:cNvGrpSpPr>
            <p:nvPr/>
          </p:nvGrpSpPr>
          <p:grpSpPr bwMode="auto">
            <a:xfrm rot="-150099">
              <a:off x="3998" y="1919"/>
              <a:ext cx="368" cy="365"/>
              <a:chOff x="4494" y="1296"/>
              <a:chExt cx="147" cy="146"/>
            </a:xfrm>
          </p:grpSpPr>
          <p:sp>
            <p:nvSpPr>
              <p:cNvPr id="470295" name="Freeform 195"/>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96" name="Freeform 196"/>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97" name="Freeform 197"/>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98" name="Freeform 198"/>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99" name="Freeform 199"/>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00" name="Freeform 200"/>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301" name="Group 201"/>
              <p:cNvGrpSpPr>
                <a:grpSpLocks/>
              </p:cNvGrpSpPr>
              <p:nvPr/>
            </p:nvGrpSpPr>
            <p:grpSpPr bwMode="auto">
              <a:xfrm>
                <a:off x="4497" y="1296"/>
                <a:ext cx="144" cy="40"/>
                <a:chOff x="4497" y="1296"/>
                <a:chExt cx="144" cy="40"/>
              </a:xfrm>
            </p:grpSpPr>
            <p:sp>
              <p:nvSpPr>
                <p:cNvPr id="470317" name="Oval 202"/>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18" name="Oval 203"/>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19" name="Oval 204"/>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20" name="Oval 205"/>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302" name="Freeform 206"/>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03" name="Freeform 207"/>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04" name="Freeform 208"/>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05" name="Freeform 209"/>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06" name="Freeform 210"/>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07" name="Freeform 211"/>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08" name="Freeform 212"/>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09" name="Freeform 213"/>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310" name="Group 214"/>
              <p:cNvGrpSpPr>
                <a:grpSpLocks/>
              </p:cNvGrpSpPr>
              <p:nvPr/>
            </p:nvGrpSpPr>
            <p:grpSpPr bwMode="auto">
              <a:xfrm>
                <a:off x="4494" y="1402"/>
                <a:ext cx="145" cy="40"/>
                <a:chOff x="4494" y="1402"/>
                <a:chExt cx="145" cy="40"/>
              </a:xfrm>
            </p:grpSpPr>
            <p:sp>
              <p:nvSpPr>
                <p:cNvPr id="470313" name="Oval 215"/>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14" name="Oval 216"/>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15" name="Oval 217"/>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316" name="Oval 218"/>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311" name="Freeform 219"/>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312" name="Freeform 220"/>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77" name="Group 221"/>
            <p:cNvGrpSpPr>
              <a:grpSpLocks/>
            </p:cNvGrpSpPr>
            <p:nvPr/>
          </p:nvGrpSpPr>
          <p:grpSpPr bwMode="auto">
            <a:xfrm rot="-375458">
              <a:off x="2573" y="1852"/>
              <a:ext cx="368" cy="365"/>
              <a:chOff x="4494" y="1296"/>
              <a:chExt cx="147" cy="146"/>
            </a:xfrm>
          </p:grpSpPr>
          <p:sp>
            <p:nvSpPr>
              <p:cNvPr id="470269" name="Freeform 222"/>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70" name="Freeform 223"/>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71" name="Freeform 224"/>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72" name="Freeform 225"/>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73" name="Freeform 226"/>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74" name="Freeform 227"/>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275" name="Group 228"/>
              <p:cNvGrpSpPr>
                <a:grpSpLocks/>
              </p:cNvGrpSpPr>
              <p:nvPr/>
            </p:nvGrpSpPr>
            <p:grpSpPr bwMode="auto">
              <a:xfrm>
                <a:off x="4497" y="1296"/>
                <a:ext cx="144" cy="40"/>
                <a:chOff x="4497" y="1296"/>
                <a:chExt cx="144" cy="40"/>
              </a:xfrm>
            </p:grpSpPr>
            <p:sp>
              <p:nvSpPr>
                <p:cNvPr id="470291" name="Oval 229"/>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92" name="Oval 230"/>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93" name="Oval 231"/>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94" name="Oval 232"/>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276" name="Freeform 233"/>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77" name="Freeform 234"/>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78" name="Freeform 235"/>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79" name="Freeform 236"/>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80" name="Freeform 237"/>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81" name="Freeform 238"/>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82" name="Freeform 239"/>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83" name="Freeform 240"/>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284" name="Group 241"/>
              <p:cNvGrpSpPr>
                <a:grpSpLocks/>
              </p:cNvGrpSpPr>
              <p:nvPr/>
            </p:nvGrpSpPr>
            <p:grpSpPr bwMode="auto">
              <a:xfrm>
                <a:off x="4494" y="1402"/>
                <a:ext cx="145" cy="40"/>
                <a:chOff x="4494" y="1402"/>
                <a:chExt cx="145" cy="40"/>
              </a:xfrm>
            </p:grpSpPr>
            <p:sp>
              <p:nvSpPr>
                <p:cNvPr id="470287" name="Oval 242"/>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88" name="Oval 243"/>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89" name="Oval 244"/>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90" name="Oval 245"/>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285" name="Freeform 246"/>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86" name="Freeform 247"/>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78" name="Group 248"/>
            <p:cNvGrpSpPr>
              <a:grpSpLocks/>
            </p:cNvGrpSpPr>
            <p:nvPr/>
          </p:nvGrpSpPr>
          <p:grpSpPr bwMode="auto">
            <a:xfrm rot="-506470">
              <a:off x="2223" y="1864"/>
              <a:ext cx="368" cy="365"/>
              <a:chOff x="4494" y="1296"/>
              <a:chExt cx="147" cy="146"/>
            </a:xfrm>
          </p:grpSpPr>
          <p:sp>
            <p:nvSpPr>
              <p:cNvPr id="470243" name="Freeform 249"/>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44" name="Freeform 250"/>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45" name="Freeform 251"/>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46" name="Freeform 252"/>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47" name="Freeform 253"/>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48" name="Freeform 254"/>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249" name="Group 255"/>
              <p:cNvGrpSpPr>
                <a:grpSpLocks/>
              </p:cNvGrpSpPr>
              <p:nvPr/>
            </p:nvGrpSpPr>
            <p:grpSpPr bwMode="auto">
              <a:xfrm>
                <a:off x="4497" y="1296"/>
                <a:ext cx="144" cy="40"/>
                <a:chOff x="4497" y="1296"/>
                <a:chExt cx="144" cy="40"/>
              </a:xfrm>
            </p:grpSpPr>
            <p:sp>
              <p:nvSpPr>
                <p:cNvPr id="470265" name="Oval 256"/>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66" name="Oval 257"/>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67" name="Oval 258"/>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68" name="Oval 259"/>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250" name="Freeform 260"/>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51" name="Freeform 261"/>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52" name="Freeform 262"/>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53" name="Freeform 263"/>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54" name="Freeform 264"/>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55" name="Freeform 265"/>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56" name="Freeform 266"/>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57" name="Freeform 267"/>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258" name="Group 268"/>
              <p:cNvGrpSpPr>
                <a:grpSpLocks/>
              </p:cNvGrpSpPr>
              <p:nvPr/>
            </p:nvGrpSpPr>
            <p:grpSpPr bwMode="auto">
              <a:xfrm>
                <a:off x="4494" y="1402"/>
                <a:ext cx="145" cy="40"/>
                <a:chOff x="4494" y="1402"/>
                <a:chExt cx="145" cy="40"/>
              </a:xfrm>
            </p:grpSpPr>
            <p:sp>
              <p:nvSpPr>
                <p:cNvPr id="470261" name="Oval 269"/>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62" name="Oval 270"/>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63" name="Oval 271"/>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64" name="Oval 272"/>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259" name="Freeform 273"/>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60" name="Freeform 274"/>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79" name="Group 275"/>
            <p:cNvGrpSpPr>
              <a:grpSpLocks/>
            </p:cNvGrpSpPr>
            <p:nvPr/>
          </p:nvGrpSpPr>
          <p:grpSpPr bwMode="auto">
            <a:xfrm rot="-506470">
              <a:off x="1864" y="1883"/>
              <a:ext cx="368" cy="365"/>
              <a:chOff x="4494" y="1296"/>
              <a:chExt cx="147" cy="146"/>
            </a:xfrm>
          </p:grpSpPr>
          <p:sp>
            <p:nvSpPr>
              <p:cNvPr id="470217" name="Freeform 276"/>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18" name="Freeform 277"/>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19" name="Freeform 278"/>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20" name="Freeform 279"/>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21" name="Freeform 280"/>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22" name="Freeform 281"/>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223" name="Group 282"/>
              <p:cNvGrpSpPr>
                <a:grpSpLocks/>
              </p:cNvGrpSpPr>
              <p:nvPr/>
            </p:nvGrpSpPr>
            <p:grpSpPr bwMode="auto">
              <a:xfrm>
                <a:off x="4497" y="1296"/>
                <a:ext cx="144" cy="40"/>
                <a:chOff x="4497" y="1296"/>
                <a:chExt cx="144" cy="40"/>
              </a:xfrm>
            </p:grpSpPr>
            <p:sp>
              <p:nvSpPr>
                <p:cNvPr id="470239" name="Oval 283"/>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40" name="Oval 284"/>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41" name="Oval 285"/>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42" name="Oval 286"/>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224" name="Freeform 287"/>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25" name="Freeform 288"/>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26" name="Freeform 289"/>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27" name="Freeform 290"/>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28" name="Freeform 291"/>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29" name="Freeform 292"/>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30" name="Freeform 293"/>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31" name="Freeform 294"/>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232" name="Group 295"/>
              <p:cNvGrpSpPr>
                <a:grpSpLocks/>
              </p:cNvGrpSpPr>
              <p:nvPr/>
            </p:nvGrpSpPr>
            <p:grpSpPr bwMode="auto">
              <a:xfrm>
                <a:off x="4494" y="1402"/>
                <a:ext cx="145" cy="40"/>
                <a:chOff x="4494" y="1402"/>
                <a:chExt cx="145" cy="40"/>
              </a:xfrm>
            </p:grpSpPr>
            <p:sp>
              <p:nvSpPr>
                <p:cNvPr id="470235" name="Oval 296"/>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36" name="Oval 297"/>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37" name="Oval 298"/>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38" name="Oval 299"/>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233" name="Freeform 300"/>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34" name="Freeform 301"/>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sp>
          <p:nvSpPr>
            <p:cNvPr id="470080" name="Freeform 302"/>
            <p:cNvSpPr>
              <a:spLocks noChangeAspect="1"/>
            </p:cNvSpPr>
            <p:nvPr/>
          </p:nvSpPr>
          <p:spPr bwMode="auto">
            <a:xfrm rot="-1649985">
              <a:off x="12" y="2190"/>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81" name="Freeform 303"/>
            <p:cNvSpPr>
              <a:spLocks noChangeAspect="1"/>
            </p:cNvSpPr>
            <p:nvPr/>
          </p:nvSpPr>
          <p:spPr bwMode="auto">
            <a:xfrm rot="-1649985">
              <a:off x="46" y="218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82" name="Freeform 304"/>
            <p:cNvSpPr>
              <a:spLocks noChangeAspect="1"/>
            </p:cNvSpPr>
            <p:nvPr/>
          </p:nvSpPr>
          <p:spPr bwMode="auto">
            <a:xfrm rot="-1649985">
              <a:off x="101" y="2178"/>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83" name="Freeform 305"/>
            <p:cNvSpPr>
              <a:spLocks noChangeAspect="1"/>
            </p:cNvSpPr>
            <p:nvPr/>
          </p:nvSpPr>
          <p:spPr bwMode="auto">
            <a:xfrm rot="-1649985">
              <a:off x="136" y="2172"/>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84" name="Oval 306"/>
            <p:cNvSpPr>
              <a:spLocks noChangeAspect="1" noChangeArrowheads="1"/>
            </p:cNvSpPr>
            <p:nvPr/>
          </p:nvSpPr>
          <p:spPr bwMode="auto">
            <a:xfrm rot="-449986">
              <a:off x="-28" y="2115"/>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85" name="Oval 307"/>
            <p:cNvSpPr>
              <a:spLocks noChangeAspect="1" noChangeArrowheads="1"/>
            </p:cNvSpPr>
            <p:nvPr/>
          </p:nvSpPr>
          <p:spPr bwMode="auto">
            <a:xfrm rot="-449986">
              <a:off x="62" y="2103"/>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86" name="Oval 308"/>
            <p:cNvSpPr>
              <a:spLocks noChangeAspect="1" noChangeArrowheads="1"/>
            </p:cNvSpPr>
            <p:nvPr/>
          </p:nvSpPr>
          <p:spPr bwMode="auto">
            <a:xfrm rot="-449986">
              <a:off x="149" y="2090"/>
              <a:ext cx="92"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87" name="Freeform 309"/>
            <p:cNvSpPr>
              <a:spLocks noChangeAspect="1"/>
            </p:cNvSpPr>
            <p:nvPr/>
          </p:nvSpPr>
          <p:spPr bwMode="auto">
            <a:xfrm rot="-1649985">
              <a:off x="187" y="216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88" name="Freeform 310"/>
            <p:cNvSpPr>
              <a:spLocks noChangeAspect="1"/>
            </p:cNvSpPr>
            <p:nvPr/>
          </p:nvSpPr>
          <p:spPr bwMode="auto">
            <a:xfrm rot="-1649985">
              <a:off x="222" y="2158"/>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89" name="Freeform 311"/>
            <p:cNvSpPr>
              <a:spLocks noChangeAspect="1"/>
            </p:cNvSpPr>
            <p:nvPr/>
          </p:nvSpPr>
          <p:spPr bwMode="auto">
            <a:xfrm rot="9150015">
              <a:off x="69" y="2295"/>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90" name="Freeform 312"/>
            <p:cNvSpPr>
              <a:spLocks noChangeAspect="1"/>
            </p:cNvSpPr>
            <p:nvPr/>
          </p:nvSpPr>
          <p:spPr bwMode="auto">
            <a:xfrm rot="9150015">
              <a:off x="34" y="2300"/>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91" name="Freeform 313"/>
            <p:cNvSpPr>
              <a:spLocks noChangeAspect="1"/>
            </p:cNvSpPr>
            <p:nvPr/>
          </p:nvSpPr>
          <p:spPr bwMode="auto">
            <a:xfrm rot="9150015">
              <a:off x="160" y="227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92" name="Freeform 314"/>
            <p:cNvSpPr>
              <a:spLocks noChangeAspect="1"/>
            </p:cNvSpPr>
            <p:nvPr/>
          </p:nvSpPr>
          <p:spPr bwMode="auto">
            <a:xfrm rot="9150015">
              <a:off x="125" y="2286"/>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93" name="Oval 315"/>
            <p:cNvSpPr>
              <a:spLocks noChangeAspect="1" noChangeArrowheads="1"/>
            </p:cNvSpPr>
            <p:nvPr/>
          </p:nvSpPr>
          <p:spPr bwMode="auto">
            <a:xfrm rot="10350014">
              <a:off x="27" y="2374"/>
              <a:ext cx="92"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94" name="Oval 316"/>
            <p:cNvSpPr>
              <a:spLocks noChangeAspect="1" noChangeArrowheads="1"/>
            </p:cNvSpPr>
            <p:nvPr/>
          </p:nvSpPr>
          <p:spPr bwMode="auto">
            <a:xfrm rot="10350014">
              <a:off x="118" y="2359"/>
              <a:ext cx="93"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95" name="Oval 317"/>
            <p:cNvSpPr>
              <a:spLocks noChangeAspect="1" noChangeArrowheads="1"/>
            </p:cNvSpPr>
            <p:nvPr/>
          </p:nvSpPr>
          <p:spPr bwMode="auto">
            <a:xfrm rot="10350014">
              <a:off x="208" y="2347"/>
              <a:ext cx="93"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96" name="Freeform 318"/>
            <p:cNvSpPr>
              <a:spLocks noChangeAspect="1"/>
            </p:cNvSpPr>
            <p:nvPr/>
          </p:nvSpPr>
          <p:spPr bwMode="auto">
            <a:xfrm rot="9150015">
              <a:off x="249" y="2267"/>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097" name="Freeform 319"/>
            <p:cNvSpPr>
              <a:spLocks noChangeAspect="1"/>
            </p:cNvSpPr>
            <p:nvPr/>
          </p:nvSpPr>
          <p:spPr bwMode="auto">
            <a:xfrm rot="9150015">
              <a:off x="215" y="2273"/>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098" name="Group 320"/>
            <p:cNvGrpSpPr>
              <a:grpSpLocks/>
            </p:cNvGrpSpPr>
            <p:nvPr/>
          </p:nvGrpSpPr>
          <p:grpSpPr bwMode="auto">
            <a:xfrm rot="-806517">
              <a:off x="262" y="2042"/>
              <a:ext cx="368" cy="365"/>
              <a:chOff x="4494" y="1296"/>
              <a:chExt cx="147" cy="146"/>
            </a:xfrm>
          </p:grpSpPr>
          <p:sp>
            <p:nvSpPr>
              <p:cNvPr id="470191" name="Freeform 321"/>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92" name="Freeform 322"/>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93" name="Freeform 323"/>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94" name="Freeform 324"/>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95" name="Freeform 325"/>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96" name="Freeform 326"/>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197" name="Group 327"/>
              <p:cNvGrpSpPr>
                <a:grpSpLocks/>
              </p:cNvGrpSpPr>
              <p:nvPr/>
            </p:nvGrpSpPr>
            <p:grpSpPr bwMode="auto">
              <a:xfrm>
                <a:off x="4497" y="1296"/>
                <a:ext cx="144" cy="40"/>
                <a:chOff x="4497" y="1296"/>
                <a:chExt cx="144" cy="40"/>
              </a:xfrm>
            </p:grpSpPr>
            <p:sp>
              <p:nvSpPr>
                <p:cNvPr id="470213" name="Oval 328"/>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14" name="Oval 329"/>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15" name="Oval 330"/>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16" name="Oval 331"/>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198" name="Freeform 332"/>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99" name="Freeform 333"/>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00" name="Freeform 334"/>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01" name="Freeform 335"/>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02" name="Freeform 336"/>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03" name="Freeform 337"/>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04" name="Freeform 338"/>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05" name="Freeform 339"/>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206" name="Group 340"/>
              <p:cNvGrpSpPr>
                <a:grpSpLocks/>
              </p:cNvGrpSpPr>
              <p:nvPr/>
            </p:nvGrpSpPr>
            <p:grpSpPr bwMode="auto">
              <a:xfrm>
                <a:off x="4494" y="1402"/>
                <a:ext cx="145" cy="40"/>
                <a:chOff x="4494" y="1402"/>
                <a:chExt cx="145" cy="40"/>
              </a:xfrm>
            </p:grpSpPr>
            <p:sp>
              <p:nvSpPr>
                <p:cNvPr id="470209" name="Oval 341"/>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10" name="Oval 342"/>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11" name="Oval 343"/>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212" name="Oval 344"/>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207" name="Freeform 345"/>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208" name="Freeform 346"/>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099" name="Group 347"/>
            <p:cNvGrpSpPr>
              <a:grpSpLocks/>
            </p:cNvGrpSpPr>
            <p:nvPr/>
          </p:nvGrpSpPr>
          <p:grpSpPr bwMode="auto">
            <a:xfrm rot="-806517">
              <a:off x="618" y="1994"/>
              <a:ext cx="368" cy="365"/>
              <a:chOff x="4494" y="1296"/>
              <a:chExt cx="147" cy="146"/>
            </a:xfrm>
          </p:grpSpPr>
          <p:sp>
            <p:nvSpPr>
              <p:cNvPr id="470165" name="Freeform 348"/>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66" name="Freeform 349"/>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67" name="Freeform 350"/>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68" name="Freeform 351"/>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69" name="Freeform 352"/>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70" name="Freeform 353"/>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171" name="Group 354"/>
              <p:cNvGrpSpPr>
                <a:grpSpLocks/>
              </p:cNvGrpSpPr>
              <p:nvPr/>
            </p:nvGrpSpPr>
            <p:grpSpPr bwMode="auto">
              <a:xfrm>
                <a:off x="4497" y="1296"/>
                <a:ext cx="144" cy="40"/>
                <a:chOff x="4497" y="1296"/>
                <a:chExt cx="144" cy="40"/>
              </a:xfrm>
            </p:grpSpPr>
            <p:sp>
              <p:nvSpPr>
                <p:cNvPr id="470187" name="Oval 355"/>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88" name="Oval 356"/>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89" name="Oval 357"/>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90" name="Oval 358"/>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172" name="Freeform 359"/>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73" name="Freeform 360"/>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74" name="Freeform 361"/>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75" name="Freeform 362"/>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76" name="Freeform 363"/>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77" name="Freeform 364"/>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78" name="Freeform 365"/>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79" name="Freeform 366"/>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180" name="Group 367"/>
              <p:cNvGrpSpPr>
                <a:grpSpLocks/>
              </p:cNvGrpSpPr>
              <p:nvPr/>
            </p:nvGrpSpPr>
            <p:grpSpPr bwMode="auto">
              <a:xfrm>
                <a:off x="4494" y="1402"/>
                <a:ext cx="145" cy="40"/>
                <a:chOff x="4494" y="1402"/>
                <a:chExt cx="145" cy="40"/>
              </a:xfrm>
            </p:grpSpPr>
            <p:sp>
              <p:nvSpPr>
                <p:cNvPr id="470183" name="Oval 368"/>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84" name="Oval 369"/>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85" name="Oval 370"/>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86" name="Oval 371"/>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181" name="Freeform 372"/>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82" name="Freeform 373"/>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0100" name="Group 374"/>
            <p:cNvGrpSpPr>
              <a:grpSpLocks/>
            </p:cNvGrpSpPr>
            <p:nvPr/>
          </p:nvGrpSpPr>
          <p:grpSpPr bwMode="auto">
            <a:xfrm rot="-581199">
              <a:off x="1505" y="1905"/>
              <a:ext cx="368" cy="365"/>
              <a:chOff x="4494" y="1296"/>
              <a:chExt cx="147" cy="146"/>
            </a:xfrm>
          </p:grpSpPr>
          <p:sp>
            <p:nvSpPr>
              <p:cNvPr id="470139" name="Freeform 375"/>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40" name="Freeform 376"/>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41" name="Freeform 377"/>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42" name="Freeform 378"/>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43" name="Freeform 379"/>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44" name="Freeform 380"/>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145" name="Group 381"/>
              <p:cNvGrpSpPr>
                <a:grpSpLocks/>
              </p:cNvGrpSpPr>
              <p:nvPr/>
            </p:nvGrpSpPr>
            <p:grpSpPr bwMode="auto">
              <a:xfrm>
                <a:off x="4497" y="1296"/>
                <a:ext cx="144" cy="40"/>
                <a:chOff x="4497" y="1296"/>
                <a:chExt cx="144" cy="40"/>
              </a:xfrm>
            </p:grpSpPr>
            <p:sp>
              <p:nvSpPr>
                <p:cNvPr id="470161" name="Oval 382"/>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62" name="Oval 383"/>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63" name="Oval 384"/>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64" name="Oval 385"/>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146" name="Freeform 386"/>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47" name="Freeform 387"/>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48" name="Freeform 388"/>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49" name="Freeform 389"/>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50" name="Freeform 390"/>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51" name="Freeform 391"/>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52" name="Freeform 392"/>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53" name="Freeform 393"/>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154" name="Group 394"/>
              <p:cNvGrpSpPr>
                <a:grpSpLocks/>
              </p:cNvGrpSpPr>
              <p:nvPr/>
            </p:nvGrpSpPr>
            <p:grpSpPr bwMode="auto">
              <a:xfrm>
                <a:off x="4494" y="1402"/>
                <a:ext cx="145" cy="40"/>
                <a:chOff x="4494" y="1402"/>
                <a:chExt cx="145" cy="40"/>
              </a:xfrm>
            </p:grpSpPr>
            <p:sp>
              <p:nvSpPr>
                <p:cNvPr id="470157" name="Oval 395"/>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58" name="Oval 396"/>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59" name="Oval 397"/>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60" name="Oval 398"/>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155" name="Freeform 399"/>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56" name="Freeform 400"/>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sp>
          <p:nvSpPr>
            <p:cNvPr id="470101" name="Freeform 401"/>
            <p:cNvSpPr>
              <a:spLocks noChangeAspect="1"/>
            </p:cNvSpPr>
            <p:nvPr/>
          </p:nvSpPr>
          <p:spPr bwMode="auto">
            <a:xfrm rot="-1387097">
              <a:off x="1346" y="2016"/>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02" name="Freeform 402"/>
            <p:cNvSpPr>
              <a:spLocks noChangeAspect="1"/>
            </p:cNvSpPr>
            <p:nvPr/>
          </p:nvSpPr>
          <p:spPr bwMode="auto">
            <a:xfrm rot="-1387097">
              <a:off x="1380" y="2012"/>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03" name="Oval 403"/>
            <p:cNvSpPr>
              <a:spLocks noChangeAspect="1" noChangeArrowheads="1"/>
            </p:cNvSpPr>
            <p:nvPr/>
          </p:nvSpPr>
          <p:spPr bwMode="auto">
            <a:xfrm rot="-187098">
              <a:off x="1312" y="1940"/>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04" name="Oval 404"/>
            <p:cNvSpPr>
              <a:spLocks noChangeAspect="1" noChangeArrowheads="1"/>
            </p:cNvSpPr>
            <p:nvPr/>
          </p:nvSpPr>
          <p:spPr bwMode="auto">
            <a:xfrm rot="-187098">
              <a:off x="1400" y="1934"/>
              <a:ext cx="92"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05" name="Freeform 405"/>
            <p:cNvSpPr>
              <a:spLocks noChangeAspect="1"/>
            </p:cNvSpPr>
            <p:nvPr/>
          </p:nvSpPr>
          <p:spPr bwMode="auto">
            <a:xfrm rot="-1387097">
              <a:off x="1433" y="2008"/>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06" name="Freeform 406"/>
            <p:cNvSpPr>
              <a:spLocks noChangeAspect="1"/>
            </p:cNvSpPr>
            <p:nvPr/>
          </p:nvSpPr>
          <p:spPr bwMode="auto">
            <a:xfrm rot="-1387097">
              <a:off x="1468" y="2005"/>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07" name="Freeform 407"/>
            <p:cNvSpPr>
              <a:spLocks noChangeAspect="1"/>
            </p:cNvSpPr>
            <p:nvPr/>
          </p:nvSpPr>
          <p:spPr bwMode="auto">
            <a:xfrm rot="9412903">
              <a:off x="1396" y="2121"/>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08" name="Freeform 408"/>
            <p:cNvSpPr>
              <a:spLocks noChangeAspect="1"/>
            </p:cNvSpPr>
            <p:nvPr/>
          </p:nvSpPr>
          <p:spPr bwMode="auto">
            <a:xfrm rot="9412903">
              <a:off x="1361" y="2125"/>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109" name="Group 409"/>
            <p:cNvGrpSpPr>
              <a:grpSpLocks/>
            </p:cNvGrpSpPr>
            <p:nvPr/>
          </p:nvGrpSpPr>
          <p:grpSpPr bwMode="auto">
            <a:xfrm>
              <a:off x="1131" y="1946"/>
              <a:ext cx="218" cy="340"/>
              <a:chOff x="1131" y="1623"/>
              <a:chExt cx="218" cy="340"/>
            </a:xfrm>
          </p:grpSpPr>
          <p:sp>
            <p:nvSpPr>
              <p:cNvPr id="470127" name="Freeform 410"/>
              <p:cNvSpPr>
                <a:spLocks noChangeAspect="1"/>
              </p:cNvSpPr>
              <p:nvPr/>
            </p:nvSpPr>
            <p:spPr bwMode="auto">
              <a:xfrm rot="-1387097">
                <a:off x="1165" y="1703"/>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28" name="Freeform 411"/>
              <p:cNvSpPr>
                <a:spLocks noChangeAspect="1"/>
              </p:cNvSpPr>
              <p:nvPr/>
            </p:nvSpPr>
            <p:spPr bwMode="auto">
              <a:xfrm rot="-1387097">
                <a:off x="1200" y="169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29" name="Freeform 412"/>
              <p:cNvSpPr>
                <a:spLocks noChangeAspect="1"/>
              </p:cNvSpPr>
              <p:nvPr/>
            </p:nvSpPr>
            <p:spPr bwMode="auto">
              <a:xfrm rot="-1387097">
                <a:off x="1255" y="1698"/>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30" name="Freeform 413"/>
              <p:cNvSpPr>
                <a:spLocks noChangeAspect="1"/>
              </p:cNvSpPr>
              <p:nvPr/>
            </p:nvSpPr>
            <p:spPr bwMode="auto">
              <a:xfrm rot="-1387097">
                <a:off x="1290" y="169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31" name="Oval 414"/>
              <p:cNvSpPr>
                <a:spLocks noChangeAspect="1" noChangeArrowheads="1"/>
              </p:cNvSpPr>
              <p:nvPr/>
            </p:nvSpPr>
            <p:spPr bwMode="auto">
              <a:xfrm rot="-187098">
                <a:off x="1131" y="1628"/>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32" name="Oval 415"/>
              <p:cNvSpPr>
                <a:spLocks noChangeAspect="1" noChangeArrowheads="1"/>
              </p:cNvSpPr>
              <p:nvPr/>
            </p:nvSpPr>
            <p:spPr bwMode="auto">
              <a:xfrm rot="-187098">
                <a:off x="1222" y="1623"/>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33" name="Freeform 416"/>
              <p:cNvSpPr>
                <a:spLocks noChangeAspect="1"/>
              </p:cNvSpPr>
              <p:nvPr/>
            </p:nvSpPr>
            <p:spPr bwMode="auto">
              <a:xfrm rot="9412903">
                <a:off x="1216" y="1811"/>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34" name="Freeform 417"/>
              <p:cNvSpPr>
                <a:spLocks noChangeAspect="1"/>
              </p:cNvSpPr>
              <p:nvPr/>
            </p:nvSpPr>
            <p:spPr bwMode="auto">
              <a:xfrm rot="9412903">
                <a:off x="1181" y="181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35" name="Freeform 418"/>
              <p:cNvSpPr>
                <a:spLocks noChangeAspect="1"/>
              </p:cNvSpPr>
              <p:nvPr/>
            </p:nvSpPr>
            <p:spPr bwMode="auto">
              <a:xfrm rot="9412903">
                <a:off x="1304" y="1806"/>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36" name="Freeform 419"/>
              <p:cNvSpPr>
                <a:spLocks noChangeAspect="1"/>
              </p:cNvSpPr>
              <p:nvPr/>
            </p:nvSpPr>
            <p:spPr bwMode="auto">
              <a:xfrm rot="9412903">
                <a:off x="1269" y="180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37" name="Oval 420"/>
              <p:cNvSpPr>
                <a:spLocks noChangeAspect="1" noChangeArrowheads="1"/>
              </p:cNvSpPr>
              <p:nvPr/>
            </p:nvSpPr>
            <p:spPr bwMode="auto">
              <a:xfrm rot="10612902">
                <a:off x="1168" y="1890"/>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38" name="Oval 421"/>
              <p:cNvSpPr>
                <a:spLocks noChangeAspect="1" noChangeArrowheads="1"/>
              </p:cNvSpPr>
              <p:nvPr/>
            </p:nvSpPr>
            <p:spPr bwMode="auto">
              <a:xfrm rot="10612902">
                <a:off x="1257" y="1886"/>
                <a:ext cx="92"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110" name="Oval 422"/>
            <p:cNvSpPr>
              <a:spLocks noChangeAspect="1" noChangeArrowheads="1"/>
            </p:cNvSpPr>
            <p:nvPr/>
          </p:nvSpPr>
          <p:spPr bwMode="auto">
            <a:xfrm rot="10612902">
              <a:off x="1349" y="2201"/>
              <a:ext cx="93"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11" name="Oval 423"/>
            <p:cNvSpPr>
              <a:spLocks noChangeAspect="1" noChangeArrowheads="1"/>
            </p:cNvSpPr>
            <p:nvPr/>
          </p:nvSpPr>
          <p:spPr bwMode="auto">
            <a:xfrm rot="10612902">
              <a:off x="1439" y="2196"/>
              <a:ext cx="93"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12" name="Freeform 424"/>
            <p:cNvSpPr>
              <a:spLocks noChangeAspect="1"/>
            </p:cNvSpPr>
            <p:nvPr/>
          </p:nvSpPr>
          <p:spPr bwMode="auto">
            <a:xfrm rot="9412903">
              <a:off x="1486" y="2116"/>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13" name="Freeform 425"/>
            <p:cNvSpPr>
              <a:spLocks noChangeAspect="1"/>
            </p:cNvSpPr>
            <p:nvPr/>
          </p:nvSpPr>
          <p:spPr bwMode="auto">
            <a:xfrm rot="9412903">
              <a:off x="1452" y="211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0114" name="Group 426"/>
            <p:cNvGrpSpPr>
              <a:grpSpLocks/>
            </p:cNvGrpSpPr>
            <p:nvPr/>
          </p:nvGrpSpPr>
          <p:grpSpPr bwMode="auto">
            <a:xfrm rot="-201987">
              <a:off x="958" y="1965"/>
              <a:ext cx="218" cy="340"/>
              <a:chOff x="1131" y="1623"/>
              <a:chExt cx="218" cy="340"/>
            </a:xfrm>
          </p:grpSpPr>
          <p:sp>
            <p:nvSpPr>
              <p:cNvPr id="470115" name="Freeform 427"/>
              <p:cNvSpPr>
                <a:spLocks noChangeAspect="1"/>
              </p:cNvSpPr>
              <p:nvPr/>
            </p:nvSpPr>
            <p:spPr bwMode="auto">
              <a:xfrm rot="-1387097">
                <a:off x="1165" y="1703"/>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16" name="Freeform 428"/>
              <p:cNvSpPr>
                <a:spLocks noChangeAspect="1"/>
              </p:cNvSpPr>
              <p:nvPr/>
            </p:nvSpPr>
            <p:spPr bwMode="auto">
              <a:xfrm rot="-1387097">
                <a:off x="1200" y="169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17" name="Freeform 429"/>
              <p:cNvSpPr>
                <a:spLocks noChangeAspect="1"/>
              </p:cNvSpPr>
              <p:nvPr/>
            </p:nvSpPr>
            <p:spPr bwMode="auto">
              <a:xfrm rot="-1387097">
                <a:off x="1255" y="1698"/>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18" name="Freeform 430"/>
              <p:cNvSpPr>
                <a:spLocks noChangeAspect="1"/>
              </p:cNvSpPr>
              <p:nvPr/>
            </p:nvSpPr>
            <p:spPr bwMode="auto">
              <a:xfrm rot="-1387097">
                <a:off x="1290" y="169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19" name="Oval 431"/>
              <p:cNvSpPr>
                <a:spLocks noChangeAspect="1" noChangeArrowheads="1"/>
              </p:cNvSpPr>
              <p:nvPr/>
            </p:nvSpPr>
            <p:spPr bwMode="auto">
              <a:xfrm rot="-187098">
                <a:off x="1131" y="1628"/>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20" name="Oval 432"/>
              <p:cNvSpPr>
                <a:spLocks noChangeAspect="1" noChangeArrowheads="1"/>
              </p:cNvSpPr>
              <p:nvPr/>
            </p:nvSpPr>
            <p:spPr bwMode="auto">
              <a:xfrm rot="-187098">
                <a:off x="1222" y="1623"/>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21" name="Freeform 433"/>
              <p:cNvSpPr>
                <a:spLocks noChangeAspect="1"/>
              </p:cNvSpPr>
              <p:nvPr/>
            </p:nvSpPr>
            <p:spPr bwMode="auto">
              <a:xfrm rot="9412903">
                <a:off x="1216" y="1811"/>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22" name="Freeform 434"/>
              <p:cNvSpPr>
                <a:spLocks noChangeAspect="1"/>
              </p:cNvSpPr>
              <p:nvPr/>
            </p:nvSpPr>
            <p:spPr bwMode="auto">
              <a:xfrm rot="9412903">
                <a:off x="1181" y="181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23" name="Freeform 435"/>
              <p:cNvSpPr>
                <a:spLocks noChangeAspect="1"/>
              </p:cNvSpPr>
              <p:nvPr/>
            </p:nvSpPr>
            <p:spPr bwMode="auto">
              <a:xfrm rot="9412903">
                <a:off x="1304" y="1806"/>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24" name="Freeform 436"/>
              <p:cNvSpPr>
                <a:spLocks noChangeAspect="1"/>
              </p:cNvSpPr>
              <p:nvPr/>
            </p:nvSpPr>
            <p:spPr bwMode="auto">
              <a:xfrm rot="9412903">
                <a:off x="1269" y="180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0125" name="Oval 437"/>
              <p:cNvSpPr>
                <a:spLocks noChangeAspect="1" noChangeArrowheads="1"/>
              </p:cNvSpPr>
              <p:nvPr/>
            </p:nvSpPr>
            <p:spPr bwMode="auto">
              <a:xfrm rot="10612902">
                <a:off x="1168" y="1890"/>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126" name="Oval 438"/>
              <p:cNvSpPr>
                <a:spLocks noChangeAspect="1" noChangeArrowheads="1"/>
              </p:cNvSpPr>
              <p:nvPr/>
            </p:nvSpPr>
            <p:spPr bwMode="auto">
              <a:xfrm rot="10612902">
                <a:off x="1257" y="1886"/>
                <a:ext cx="92"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grpSp>
      <p:sp>
        <p:nvSpPr>
          <p:cNvPr id="470020" name="Rectangle 439"/>
          <p:cNvSpPr>
            <a:spLocks noGrp="1" noChangeArrowheads="1"/>
          </p:cNvSpPr>
          <p:nvPr>
            <p:ph type="title"/>
          </p:nvPr>
        </p:nvSpPr>
        <p:spPr/>
        <p:txBody>
          <a:bodyPr/>
          <a:lstStyle/>
          <a:p>
            <a:pPr eaLnBrk="1" hangingPunct="1"/>
            <a:r>
              <a:rPr lang="en-US" sz="6000" b="1" dirty="0" err="1" smtClean="0">
                <a:solidFill>
                  <a:srgbClr val="FFFF00"/>
                </a:solidFill>
                <a:latin typeface="Comic Sans MS" panose="030F0702030302020204" pitchFamily="66" charset="0"/>
              </a:rPr>
              <a:t>Bevacizumab</a:t>
            </a:r>
            <a:endParaRPr lang="en-US" sz="4800" b="1" dirty="0" smtClean="0">
              <a:solidFill>
                <a:srgbClr val="FFFF00"/>
              </a:solidFill>
              <a:latin typeface="Comic Sans MS" panose="030F0702030302020204" pitchFamily="66" charset="0"/>
            </a:endParaRPr>
          </a:p>
        </p:txBody>
      </p:sp>
      <p:grpSp>
        <p:nvGrpSpPr>
          <p:cNvPr id="470021" name="Group 440"/>
          <p:cNvGrpSpPr>
            <a:grpSpLocks/>
          </p:cNvGrpSpPr>
          <p:nvPr/>
        </p:nvGrpSpPr>
        <p:grpSpPr bwMode="auto">
          <a:xfrm>
            <a:off x="4511675" y="4702175"/>
            <a:ext cx="344488" cy="304800"/>
            <a:chOff x="2986" y="3157"/>
            <a:chExt cx="217" cy="192"/>
          </a:xfrm>
        </p:grpSpPr>
        <p:sp>
          <p:nvSpPr>
            <p:cNvPr id="470065" name="Line 441"/>
            <p:cNvSpPr>
              <a:spLocks noChangeAspect="1" noChangeShapeType="1"/>
            </p:cNvSpPr>
            <p:nvPr/>
          </p:nvSpPr>
          <p:spPr bwMode="auto">
            <a:xfrm flipV="1">
              <a:off x="2986" y="3253"/>
              <a:ext cx="82"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470066" name="Oval 442"/>
            <p:cNvSpPr>
              <a:spLocks noChangeAspect="1" noChangeArrowheads="1"/>
            </p:cNvSpPr>
            <p:nvPr/>
          </p:nvSpPr>
          <p:spPr bwMode="auto">
            <a:xfrm>
              <a:off x="3045" y="3196"/>
              <a:ext cx="124" cy="113"/>
            </a:xfrm>
            <a:prstGeom prst="ellipse">
              <a:avLst/>
            </a:prstGeom>
            <a:gradFill rotWithShape="1">
              <a:gsLst>
                <a:gs pos="0">
                  <a:schemeClr val="tx2"/>
                </a:gs>
                <a:gs pos="100000">
                  <a:srgbClr val="FF9900"/>
                </a:gs>
              </a:gsLst>
              <a:path path="shape">
                <a:fillToRect l="50000" t="50000" r="50000" b="50000"/>
              </a:path>
            </a:gra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67" name="Text Box 443"/>
            <p:cNvSpPr txBox="1">
              <a:spLocks noChangeAspect="1" noChangeArrowheads="1"/>
            </p:cNvSpPr>
            <p:nvPr/>
          </p:nvSpPr>
          <p:spPr bwMode="auto">
            <a:xfrm>
              <a:off x="3012" y="3157"/>
              <a:ext cx="191" cy="19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1400" b="1" smtClean="0">
                  <a:solidFill>
                    <a:srgbClr val="000000"/>
                  </a:solidFill>
                </a:rPr>
                <a:t>P</a:t>
              </a:r>
            </a:p>
          </p:txBody>
        </p:sp>
      </p:grpSp>
      <p:grpSp>
        <p:nvGrpSpPr>
          <p:cNvPr id="470022" name="Group 444"/>
          <p:cNvGrpSpPr>
            <a:grpSpLocks/>
          </p:cNvGrpSpPr>
          <p:nvPr/>
        </p:nvGrpSpPr>
        <p:grpSpPr bwMode="auto">
          <a:xfrm>
            <a:off x="4510088" y="4497388"/>
            <a:ext cx="346075" cy="304800"/>
            <a:chOff x="2985" y="3028"/>
            <a:chExt cx="218" cy="192"/>
          </a:xfrm>
        </p:grpSpPr>
        <p:sp>
          <p:nvSpPr>
            <p:cNvPr id="470062" name="Line 445"/>
            <p:cNvSpPr>
              <a:spLocks noChangeAspect="1" noChangeShapeType="1"/>
            </p:cNvSpPr>
            <p:nvPr/>
          </p:nvSpPr>
          <p:spPr bwMode="auto">
            <a:xfrm flipV="1">
              <a:off x="2985" y="3123"/>
              <a:ext cx="82" cy="1"/>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470063" name="Oval 446"/>
            <p:cNvSpPr>
              <a:spLocks noChangeAspect="1" noChangeArrowheads="1"/>
            </p:cNvSpPr>
            <p:nvPr/>
          </p:nvSpPr>
          <p:spPr bwMode="auto">
            <a:xfrm>
              <a:off x="3045" y="3067"/>
              <a:ext cx="124" cy="113"/>
            </a:xfrm>
            <a:prstGeom prst="ellipse">
              <a:avLst/>
            </a:prstGeom>
            <a:gradFill rotWithShape="1">
              <a:gsLst>
                <a:gs pos="0">
                  <a:schemeClr val="tx2"/>
                </a:gs>
                <a:gs pos="100000">
                  <a:srgbClr val="FF9900"/>
                </a:gs>
              </a:gsLst>
              <a:path path="shape">
                <a:fillToRect l="50000" t="50000" r="50000" b="50000"/>
              </a:path>
            </a:gra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64" name="Text Box 447"/>
            <p:cNvSpPr txBox="1">
              <a:spLocks noChangeAspect="1" noChangeArrowheads="1"/>
            </p:cNvSpPr>
            <p:nvPr/>
          </p:nvSpPr>
          <p:spPr bwMode="auto">
            <a:xfrm>
              <a:off x="3012" y="3028"/>
              <a:ext cx="191" cy="19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1400" b="1" smtClean="0">
                  <a:solidFill>
                    <a:srgbClr val="000000"/>
                  </a:solidFill>
                </a:rPr>
                <a:t>P</a:t>
              </a:r>
            </a:p>
          </p:txBody>
        </p:sp>
      </p:grpSp>
      <p:grpSp>
        <p:nvGrpSpPr>
          <p:cNvPr id="470023" name="Group 448"/>
          <p:cNvGrpSpPr>
            <a:grpSpLocks/>
          </p:cNvGrpSpPr>
          <p:nvPr/>
        </p:nvGrpSpPr>
        <p:grpSpPr bwMode="auto">
          <a:xfrm>
            <a:off x="3957638" y="4633913"/>
            <a:ext cx="352425" cy="304800"/>
            <a:chOff x="2619" y="3114"/>
            <a:chExt cx="222" cy="192"/>
          </a:xfrm>
        </p:grpSpPr>
        <p:sp>
          <p:nvSpPr>
            <p:cNvPr id="470059" name="Line 449"/>
            <p:cNvSpPr>
              <a:spLocks noChangeAspect="1" noChangeShapeType="1"/>
            </p:cNvSpPr>
            <p:nvPr/>
          </p:nvSpPr>
          <p:spPr bwMode="auto">
            <a:xfrm flipV="1">
              <a:off x="2759" y="3210"/>
              <a:ext cx="82"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470060" name="Oval 450"/>
            <p:cNvSpPr>
              <a:spLocks noChangeAspect="1" noChangeArrowheads="1"/>
            </p:cNvSpPr>
            <p:nvPr/>
          </p:nvSpPr>
          <p:spPr bwMode="auto">
            <a:xfrm>
              <a:off x="2646" y="3153"/>
              <a:ext cx="125" cy="113"/>
            </a:xfrm>
            <a:prstGeom prst="ellipse">
              <a:avLst/>
            </a:prstGeom>
            <a:gradFill rotWithShape="1">
              <a:gsLst>
                <a:gs pos="0">
                  <a:schemeClr val="tx2"/>
                </a:gs>
                <a:gs pos="100000">
                  <a:srgbClr val="FF9900"/>
                </a:gs>
              </a:gsLst>
              <a:path path="shape">
                <a:fillToRect l="50000" t="50000" r="50000" b="50000"/>
              </a:path>
            </a:gra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61" name="Text Box 451"/>
            <p:cNvSpPr txBox="1">
              <a:spLocks noChangeAspect="1" noChangeArrowheads="1"/>
            </p:cNvSpPr>
            <p:nvPr/>
          </p:nvSpPr>
          <p:spPr bwMode="auto">
            <a:xfrm>
              <a:off x="2619" y="3114"/>
              <a:ext cx="191" cy="19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1400" b="1" smtClean="0">
                  <a:solidFill>
                    <a:srgbClr val="000000"/>
                  </a:solidFill>
                </a:rPr>
                <a:t>P</a:t>
              </a:r>
            </a:p>
          </p:txBody>
        </p:sp>
      </p:grpSp>
      <p:grpSp>
        <p:nvGrpSpPr>
          <p:cNvPr id="470024" name="Group 452"/>
          <p:cNvGrpSpPr>
            <a:grpSpLocks/>
          </p:cNvGrpSpPr>
          <p:nvPr/>
        </p:nvGrpSpPr>
        <p:grpSpPr bwMode="auto">
          <a:xfrm>
            <a:off x="3959225" y="4446588"/>
            <a:ext cx="349250" cy="304800"/>
            <a:chOff x="2619" y="2978"/>
            <a:chExt cx="220" cy="192"/>
          </a:xfrm>
        </p:grpSpPr>
        <p:grpSp>
          <p:nvGrpSpPr>
            <p:cNvPr id="470055" name="Group 453"/>
            <p:cNvGrpSpPr>
              <a:grpSpLocks/>
            </p:cNvGrpSpPr>
            <p:nvPr/>
          </p:nvGrpSpPr>
          <p:grpSpPr bwMode="auto">
            <a:xfrm>
              <a:off x="2646" y="3016"/>
              <a:ext cx="193" cy="113"/>
              <a:chOff x="2646" y="3008"/>
              <a:chExt cx="193" cy="113"/>
            </a:xfrm>
          </p:grpSpPr>
          <p:sp>
            <p:nvSpPr>
              <p:cNvPr id="470057" name="Line 454"/>
              <p:cNvSpPr>
                <a:spLocks noChangeAspect="1" noChangeShapeType="1"/>
              </p:cNvSpPr>
              <p:nvPr/>
            </p:nvSpPr>
            <p:spPr bwMode="auto">
              <a:xfrm flipV="1">
                <a:off x="2757" y="3065"/>
                <a:ext cx="82"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470058" name="Oval 455"/>
              <p:cNvSpPr>
                <a:spLocks noChangeAspect="1" noChangeArrowheads="1"/>
              </p:cNvSpPr>
              <p:nvPr/>
            </p:nvSpPr>
            <p:spPr bwMode="auto">
              <a:xfrm>
                <a:off x="2646" y="3008"/>
                <a:ext cx="125" cy="113"/>
              </a:xfrm>
              <a:prstGeom prst="ellipse">
                <a:avLst/>
              </a:prstGeom>
              <a:gradFill rotWithShape="1">
                <a:gsLst>
                  <a:gs pos="0">
                    <a:schemeClr val="tx2"/>
                  </a:gs>
                  <a:gs pos="100000">
                    <a:srgbClr val="FF9900"/>
                  </a:gs>
                </a:gsLst>
                <a:path path="shape">
                  <a:fillToRect l="50000" t="50000" r="50000" b="50000"/>
                </a:path>
              </a:gra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056" name="Text Box 456"/>
            <p:cNvSpPr txBox="1">
              <a:spLocks noChangeAspect="1" noChangeArrowheads="1"/>
            </p:cNvSpPr>
            <p:nvPr/>
          </p:nvSpPr>
          <p:spPr bwMode="auto">
            <a:xfrm>
              <a:off x="2619" y="2978"/>
              <a:ext cx="191" cy="19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1400" b="1" smtClean="0">
                  <a:solidFill>
                    <a:srgbClr val="000000"/>
                  </a:solidFill>
                </a:rPr>
                <a:t>P</a:t>
              </a:r>
            </a:p>
          </p:txBody>
        </p:sp>
      </p:grpSp>
      <p:sp>
        <p:nvSpPr>
          <p:cNvPr id="470025" name="Line 457"/>
          <p:cNvSpPr>
            <a:spLocks noChangeAspect="1" noChangeShapeType="1"/>
          </p:cNvSpPr>
          <p:nvPr/>
        </p:nvSpPr>
        <p:spPr bwMode="auto">
          <a:xfrm flipV="1">
            <a:off x="4325938" y="3238500"/>
            <a:ext cx="9525" cy="16891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257482" name="Oval 458"/>
          <p:cNvSpPr>
            <a:spLocks noChangeAspect="1" noChangeArrowheads="1"/>
          </p:cNvSpPr>
          <p:nvPr/>
        </p:nvSpPr>
        <p:spPr bwMode="auto">
          <a:xfrm>
            <a:off x="4202113" y="4062413"/>
            <a:ext cx="260350" cy="176212"/>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83" name="Rectangle 459"/>
          <p:cNvSpPr>
            <a:spLocks noChangeAspect="1" noChangeArrowheads="1"/>
          </p:cNvSpPr>
          <p:nvPr/>
        </p:nvSpPr>
        <p:spPr bwMode="auto">
          <a:xfrm>
            <a:off x="4240213" y="4530725"/>
            <a:ext cx="184150" cy="119063"/>
          </a:xfrm>
          <a:prstGeom prst="rect">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84" name="Rectangle 460"/>
          <p:cNvSpPr>
            <a:spLocks noChangeAspect="1" noChangeArrowheads="1"/>
          </p:cNvSpPr>
          <p:nvPr/>
        </p:nvSpPr>
        <p:spPr bwMode="auto">
          <a:xfrm>
            <a:off x="4240213" y="4727575"/>
            <a:ext cx="184150" cy="117475"/>
          </a:xfrm>
          <a:prstGeom prst="rect">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85" name="Oval 461"/>
          <p:cNvSpPr>
            <a:spLocks noChangeAspect="1" noChangeArrowheads="1"/>
          </p:cNvSpPr>
          <p:nvPr/>
        </p:nvSpPr>
        <p:spPr bwMode="auto">
          <a:xfrm>
            <a:off x="4202113" y="3878263"/>
            <a:ext cx="260350" cy="1778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86" name="Oval 462"/>
          <p:cNvSpPr>
            <a:spLocks noChangeAspect="1" noChangeArrowheads="1"/>
          </p:cNvSpPr>
          <p:nvPr/>
        </p:nvSpPr>
        <p:spPr bwMode="auto">
          <a:xfrm>
            <a:off x="4202113" y="3694113"/>
            <a:ext cx="260350" cy="1778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87" name="Oval 463"/>
          <p:cNvSpPr>
            <a:spLocks noChangeAspect="1" noChangeArrowheads="1"/>
          </p:cNvSpPr>
          <p:nvPr/>
        </p:nvSpPr>
        <p:spPr bwMode="auto">
          <a:xfrm>
            <a:off x="4202113" y="3511550"/>
            <a:ext cx="260350" cy="17621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88" name="Oval 464"/>
          <p:cNvSpPr>
            <a:spLocks noChangeAspect="1" noChangeArrowheads="1"/>
          </p:cNvSpPr>
          <p:nvPr/>
        </p:nvSpPr>
        <p:spPr bwMode="auto">
          <a:xfrm>
            <a:off x="4202113" y="3327400"/>
            <a:ext cx="260350" cy="17621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89" name="Oval 465"/>
          <p:cNvSpPr>
            <a:spLocks noChangeAspect="1" noChangeArrowheads="1"/>
          </p:cNvSpPr>
          <p:nvPr/>
        </p:nvSpPr>
        <p:spPr bwMode="auto">
          <a:xfrm>
            <a:off x="4202113" y="3144838"/>
            <a:ext cx="260350" cy="176212"/>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470034" name="Line 466"/>
          <p:cNvSpPr>
            <a:spLocks noChangeAspect="1" noChangeShapeType="1"/>
          </p:cNvSpPr>
          <p:nvPr/>
        </p:nvSpPr>
        <p:spPr bwMode="auto">
          <a:xfrm flipV="1">
            <a:off x="4470400" y="3311525"/>
            <a:ext cx="9525" cy="1679575"/>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257491" name="Oval 467"/>
          <p:cNvSpPr>
            <a:spLocks noChangeAspect="1" noChangeArrowheads="1"/>
          </p:cNvSpPr>
          <p:nvPr/>
        </p:nvSpPr>
        <p:spPr bwMode="auto">
          <a:xfrm>
            <a:off x="4344988" y="4125913"/>
            <a:ext cx="260350" cy="176212"/>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92" name="Rectangle 468"/>
          <p:cNvSpPr>
            <a:spLocks noChangeAspect="1" noChangeArrowheads="1"/>
          </p:cNvSpPr>
          <p:nvPr/>
        </p:nvSpPr>
        <p:spPr bwMode="auto">
          <a:xfrm>
            <a:off x="4383088" y="4591050"/>
            <a:ext cx="184150" cy="119063"/>
          </a:xfrm>
          <a:prstGeom prst="rect">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93" name="Rectangle 469"/>
          <p:cNvSpPr>
            <a:spLocks noChangeAspect="1" noChangeArrowheads="1"/>
          </p:cNvSpPr>
          <p:nvPr/>
        </p:nvSpPr>
        <p:spPr bwMode="auto">
          <a:xfrm>
            <a:off x="4383088" y="4795838"/>
            <a:ext cx="184150" cy="117475"/>
          </a:xfrm>
          <a:prstGeom prst="rect">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94" name="Oval 470"/>
          <p:cNvSpPr>
            <a:spLocks noChangeAspect="1" noChangeArrowheads="1"/>
          </p:cNvSpPr>
          <p:nvPr/>
        </p:nvSpPr>
        <p:spPr bwMode="auto">
          <a:xfrm>
            <a:off x="4344988" y="3941763"/>
            <a:ext cx="260350" cy="1778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95" name="Oval 471"/>
          <p:cNvSpPr>
            <a:spLocks noChangeAspect="1" noChangeArrowheads="1"/>
          </p:cNvSpPr>
          <p:nvPr/>
        </p:nvSpPr>
        <p:spPr bwMode="auto">
          <a:xfrm>
            <a:off x="4344988" y="3757613"/>
            <a:ext cx="260350" cy="1778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96" name="Oval 472"/>
          <p:cNvSpPr>
            <a:spLocks noChangeAspect="1" noChangeArrowheads="1"/>
          </p:cNvSpPr>
          <p:nvPr/>
        </p:nvSpPr>
        <p:spPr bwMode="auto">
          <a:xfrm>
            <a:off x="4344988" y="3575050"/>
            <a:ext cx="260350" cy="17621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97" name="Oval 473"/>
          <p:cNvSpPr>
            <a:spLocks noChangeAspect="1" noChangeArrowheads="1"/>
          </p:cNvSpPr>
          <p:nvPr/>
        </p:nvSpPr>
        <p:spPr bwMode="auto">
          <a:xfrm>
            <a:off x="4344988" y="3390900"/>
            <a:ext cx="260350" cy="17621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7498" name="Oval 474"/>
          <p:cNvSpPr>
            <a:spLocks noChangeAspect="1" noChangeArrowheads="1"/>
          </p:cNvSpPr>
          <p:nvPr/>
        </p:nvSpPr>
        <p:spPr bwMode="auto">
          <a:xfrm>
            <a:off x="4344988" y="3208338"/>
            <a:ext cx="260350" cy="176212"/>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grpSp>
        <p:nvGrpSpPr>
          <p:cNvPr id="470043" name="Group 475"/>
          <p:cNvGrpSpPr>
            <a:grpSpLocks/>
          </p:cNvGrpSpPr>
          <p:nvPr/>
        </p:nvGrpSpPr>
        <p:grpSpPr bwMode="auto">
          <a:xfrm>
            <a:off x="649288" y="2219325"/>
            <a:ext cx="1558925" cy="542925"/>
            <a:chOff x="397" y="1367"/>
            <a:chExt cx="982" cy="342"/>
          </a:xfrm>
        </p:grpSpPr>
        <p:sp>
          <p:nvSpPr>
            <p:cNvPr id="470053" name="AutoShape 476"/>
            <p:cNvSpPr>
              <a:spLocks noChangeAspect="1" noChangeArrowheads="1"/>
            </p:cNvSpPr>
            <p:nvPr/>
          </p:nvSpPr>
          <p:spPr bwMode="auto">
            <a:xfrm>
              <a:off x="1024" y="1367"/>
              <a:ext cx="355" cy="342"/>
            </a:xfrm>
            <a:prstGeom prst="hexagon">
              <a:avLst>
                <a:gd name="adj" fmla="val 25950"/>
                <a:gd name="vf" fmla="val 115470"/>
              </a:avLst>
            </a:prstGeom>
            <a:gradFill rotWithShape="1">
              <a:gsLst>
                <a:gs pos="0">
                  <a:srgbClr val="FFFF00"/>
                </a:gs>
                <a:gs pos="100000">
                  <a:srgbClr val="767600"/>
                </a:gs>
              </a:gsLst>
              <a:path path="shape">
                <a:fillToRect l="50000" t="50000" r="50000" b="50000"/>
              </a:path>
            </a:gradFill>
            <a:ln w="9525">
              <a:miter lim="800000"/>
              <a:headEnd/>
              <a:tailEnd/>
            </a:ln>
            <a:effectLst/>
            <a:scene3d>
              <a:camera prst="legacyObliqueRight">
                <a:rot lat="300000" lon="20399980" rev="0"/>
              </a:camera>
              <a:lightRig rig="legacyFlat2" dir="b"/>
            </a:scene3d>
            <a:sp3d extrusionH="163500" prstMaterial="legacyPlastic">
              <a:bevelT w="13500" h="13500" prst="angle"/>
              <a:bevelB w="13500" h="13500" prst="angle"/>
              <a:extrusionClr>
                <a:srgbClr val="FFFF00"/>
              </a:extrusionClr>
            </a:sp3d>
            <a:extLst>
              <a:ext uri="{AF507438-7753-43E0-B8FC-AC1667EBCBE1}">
                <a14:hiddenEffects xmlns:a14="http://schemas.microsoft.com/office/drawing/2010/main">
                  <a:effectLst>
                    <a:outerShdw dist="17961" dir="2700000" algn="ctr" rotWithShape="0">
                      <a:srgbClr val="999900"/>
                    </a:outerShdw>
                  </a:effectLst>
                </a14:hiddenEffects>
              </a:ext>
            </a:extLst>
          </p:spPr>
          <p:txBody>
            <a:bodyPr wrap="none" anchor="ctr">
              <a:flatTx/>
            </a:bodyP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54" name="Text Box 477"/>
            <p:cNvSpPr txBox="1">
              <a:spLocks noChangeArrowheads="1"/>
            </p:cNvSpPr>
            <p:nvPr/>
          </p:nvSpPr>
          <p:spPr bwMode="auto">
            <a:xfrm>
              <a:off x="397" y="1439"/>
              <a:ext cx="666" cy="233"/>
            </a:xfrm>
            <a:prstGeom prst="rect">
              <a:avLst/>
            </a:prstGeom>
            <a:noFill/>
            <a:ln>
              <a:noFill/>
            </a:ln>
            <a:effectLst/>
            <a:extLst>
              <a:ext uri="{909E8E84-426E-40DD-AFC4-6F175D3DCCD1}">
                <a14:hiddenFill xmlns:a14="http://schemas.microsoft.com/office/drawing/2010/main">
                  <a:solidFill>
                    <a:srgbClr val="660066">
                      <a:alpha val="67842"/>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b="1" smtClean="0">
                  <a:solidFill>
                    <a:srgbClr val="EAEAEA"/>
                  </a:solidFill>
                </a:rPr>
                <a:t>VEGF-A</a:t>
              </a:r>
            </a:p>
          </p:txBody>
        </p:sp>
      </p:grpSp>
      <p:grpSp>
        <p:nvGrpSpPr>
          <p:cNvPr id="470044" name="Group 478"/>
          <p:cNvGrpSpPr>
            <a:grpSpLocks/>
          </p:cNvGrpSpPr>
          <p:nvPr/>
        </p:nvGrpSpPr>
        <p:grpSpPr bwMode="auto">
          <a:xfrm>
            <a:off x="6499225" y="1984375"/>
            <a:ext cx="2017713" cy="858838"/>
            <a:chOff x="4094" y="1244"/>
            <a:chExt cx="1271" cy="541"/>
          </a:xfrm>
        </p:grpSpPr>
        <p:sp>
          <p:nvSpPr>
            <p:cNvPr id="470045" name="Text Box 479"/>
            <p:cNvSpPr txBox="1">
              <a:spLocks noChangeArrowheads="1"/>
            </p:cNvSpPr>
            <p:nvPr/>
          </p:nvSpPr>
          <p:spPr bwMode="auto">
            <a:xfrm>
              <a:off x="4329" y="1244"/>
              <a:ext cx="1036" cy="231"/>
            </a:xfrm>
            <a:prstGeom prst="rect">
              <a:avLst/>
            </a:prstGeom>
            <a:noFill/>
            <a:ln>
              <a:noFill/>
            </a:ln>
            <a:effectLst/>
            <a:extLst>
              <a:ext uri="{909E8E84-426E-40DD-AFC4-6F175D3DCCD1}">
                <a14:hiddenFill xmlns:a14="http://schemas.microsoft.com/office/drawing/2010/main">
                  <a:solidFill>
                    <a:srgbClr val="660066">
                      <a:alpha val="67842"/>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b="1" smtClean="0">
                  <a:solidFill>
                    <a:srgbClr val="EAEAEA"/>
                  </a:solidFill>
                </a:rPr>
                <a:t>Bevacizumab</a:t>
              </a:r>
            </a:p>
          </p:txBody>
        </p:sp>
        <p:grpSp>
          <p:nvGrpSpPr>
            <p:cNvPr id="470046" name="Group 480"/>
            <p:cNvGrpSpPr>
              <a:grpSpLocks/>
            </p:cNvGrpSpPr>
            <p:nvPr/>
          </p:nvGrpSpPr>
          <p:grpSpPr bwMode="auto">
            <a:xfrm>
              <a:off x="4094" y="1456"/>
              <a:ext cx="643" cy="329"/>
              <a:chOff x="3260" y="1354"/>
              <a:chExt cx="643" cy="329"/>
            </a:xfrm>
          </p:grpSpPr>
          <p:sp>
            <p:nvSpPr>
              <p:cNvPr id="470047" name="AutoShape 481"/>
              <p:cNvSpPr>
                <a:spLocks noChangeArrowheads="1"/>
              </p:cNvSpPr>
              <p:nvPr/>
            </p:nvSpPr>
            <p:spPr bwMode="auto">
              <a:xfrm rot="2138264" flipV="1">
                <a:off x="3260" y="1390"/>
                <a:ext cx="222" cy="27"/>
              </a:xfrm>
              <a:prstGeom prst="flowChartAlternateProcess">
                <a:avLst/>
              </a:prstGeom>
              <a:gradFill rotWithShape="1">
                <a:gsLst>
                  <a:gs pos="0">
                    <a:srgbClr val="470018"/>
                  </a:gs>
                  <a:gs pos="50000">
                    <a:srgbClr val="990033"/>
                  </a:gs>
                  <a:gs pos="100000">
                    <a:srgbClr val="47001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48" name="AutoShape 482"/>
              <p:cNvSpPr>
                <a:spLocks noChangeArrowheads="1"/>
              </p:cNvSpPr>
              <p:nvPr/>
            </p:nvSpPr>
            <p:spPr bwMode="auto">
              <a:xfrm rot="2138264" flipV="1">
                <a:off x="3292" y="1354"/>
                <a:ext cx="222" cy="27"/>
              </a:xfrm>
              <a:prstGeom prst="flowChartAlternateProcess">
                <a:avLst/>
              </a:prstGeom>
              <a:gradFill rotWithShape="1">
                <a:gsLst>
                  <a:gs pos="0">
                    <a:srgbClr val="470018"/>
                  </a:gs>
                  <a:gs pos="50000">
                    <a:srgbClr val="990033"/>
                  </a:gs>
                  <a:gs pos="100000">
                    <a:srgbClr val="47001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nvGrpSpPr>
              <p:cNvPr id="470049" name="Group 483"/>
              <p:cNvGrpSpPr>
                <a:grpSpLocks/>
              </p:cNvGrpSpPr>
              <p:nvPr/>
            </p:nvGrpSpPr>
            <p:grpSpPr bwMode="auto">
              <a:xfrm rot="-4648627">
                <a:off x="3272" y="1524"/>
                <a:ext cx="254" cy="63"/>
                <a:chOff x="3414" y="1809"/>
                <a:chExt cx="254" cy="63"/>
              </a:xfrm>
            </p:grpSpPr>
            <p:sp>
              <p:nvSpPr>
                <p:cNvPr id="470051" name="AutoShape 484"/>
                <p:cNvSpPr>
                  <a:spLocks noChangeArrowheads="1"/>
                </p:cNvSpPr>
                <p:nvPr/>
              </p:nvSpPr>
              <p:spPr bwMode="auto">
                <a:xfrm rot="2138264" flipV="1">
                  <a:off x="3414" y="1845"/>
                  <a:ext cx="222" cy="27"/>
                </a:xfrm>
                <a:prstGeom prst="flowChartAlternateProcess">
                  <a:avLst/>
                </a:prstGeom>
                <a:gradFill rotWithShape="1">
                  <a:gsLst>
                    <a:gs pos="0">
                      <a:srgbClr val="470018"/>
                    </a:gs>
                    <a:gs pos="50000">
                      <a:srgbClr val="990033"/>
                    </a:gs>
                    <a:gs pos="100000">
                      <a:srgbClr val="47001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0052" name="AutoShape 485"/>
                <p:cNvSpPr>
                  <a:spLocks noChangeArrowheads="1"/>
                </p:cNvSpPr>
                <p:nvPr/>
              </p:nvSpPr>
              <p:spPr bwMode="auto">
                <a:xfrm rot="2138264" flipV="1">
                  <a:off x="3446" y="1809"/>
                  <a:ext cx="222" cy="27"/>
                </a:xfrm>
                <a:prstGeom prst="flowChartAlternateProcess">
                  <a:avLst/>
                </a:prstGeom>
                <a:gradFill rotWithShape="1">
                  <a:gsLst>
                    <a:gs pos="0">
                      <a:srgbClr val="470018"/>
                    </a:gs>
                    <a:gs pos="50000">
                      <a:srgbClr val="990033"/>
                    </a:gs>
                    <a:gs pos="100000">
                      <a:srgbClr val="47001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0050" name="AutoShape 486"/>
              <p:cNvSpPr>
                <a:spLocks noChangeArrowheads="1"/>
              </p:cNvSpPr>
              <p:nvPr/>
            </p:nvSpPr>
            <p:spPr bwMode="auto">
              <a:xfrm>
                <a:off x="3443" y="1419"/>
                <a:ext cx="460" cy="97"/>
              </a:xfrm>
              <a:prstGeom prst="flowChartAlternateProcess">
                <a:avLst/>
              </a:prstGeom>
              <a:gradFill rotWithShape="1">
                <a:gsLst>
                  <a:gs pos="0">
                    <a:srgbClr val="470018"/>
                  </a:gs>
                  <a:gs pos="50000">
                    <a:srgbClr val="990033"/>
                  </a:gs>
                  <a:gs pos="100000">
                    <a:srgbClr val="47001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grpSp>
    </p:spTree>
    <p:extLst>
      <p:ext uri="{BB962C8B-B14F-4D97-AF65-F5344CB8AC3E}">
        <p14:creationId xmlns:p14="http://schemas.microsoft.com/office/powerpoint/2010/main" val="348263353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1042" name="Group 2"/>
          <p:cNvGrpSpPr>
            <a:grpSpLocks/>
          </p:cNvGrpSpPr>
          <p:nvPr/>
        </p:nvGrpSpPr>
        <p:grpSpPr bwMode="auto">
          <a:xfrm>
            <a:off x="2266950" y="2260600"/>
            <a:ext cx="3579813" cy="858838"/>
            <a:chOff x="1440" y="1424"/>
            <a:chExt cx="2255" cy="541"/>
          </a:xfrm>
        </p:grpSpPr>
        <p:grpSp>
          <p:nvGrpSpPr>
            <p:cNvPr id="471517" name="Group 3"/>
            <p:cNvGrpSpPr>
              <a:grpSpLocks/>
            </p:cNvGrpSpPr>
            <p:nvPr/>
          </p:nvGrpSpPr>
          <p:grpSpPr bwMode="auto">
            <a:xfrm>
              <a:off x="1440" y="1561"/>
              <a:ext cx="1084" cy="342"/>
              <a:chOff x="295" y="1367"/>
              <a:chExt cx="1084" cy="342"/>
            </a:xfrm>
          </p:grpSpPr>
          <p:sp>
            <p:nvSpPr>
              <p:cNvPr id="471527" name="AutoShape 4"/>
              <p:cNvSpPr>
                <a:spLocks noChangeAspect="1" noChangeArrowheads="1"/>
              </p:cNvSpPr>
              <p:nvPr/>
            </p:nvSpPr>
            <p:spPr bwMode="auto">
              <a:xfrm>
                <a:off x="1024" y="1367"/>
                <a:ext cx="355" cy="342"/>
              </a:xfrm>
              <a:prstGeom prst="hexagon">
                <a:avLst>
                  <a:gd name="adj" fmla="val 25950"/>
                  <a:gd name="vf" fmla="val 115470"/>
                </a:avLst>
              </a:prstGeom>
              <a:gradFill rotWithShape="1">
                <a:gsLst>
                  <a:gs pos="0">
                    <a:srgbClr val="FFFF00"/>
                  </a:gs>
                  <a:gs pos="100000">
                    <a:srgbClr val="767600"/>
                  </a:gs>
                </a:gsLst>
                <a:path path="shape">
                  <a:fillToRect l="50000" t="50000" r="50000" b="50000"/>
                </a:path>
              </a:gradFill>
              <a:ln w="9525">
                <a:miter lim="800000"/>
                <a:headEnd/>
                <a:tailEnd/>
              </a:ln>
              <a:effectLst/>
              <a:scene3d>
                <a:camera prst="legacyObliqueRight">
                  <a:rot lat="300000" lon="20399980" rev="0"/>
                </a:camera>
                <a:lightRig rig="legacyFlat2" dir="b"/>
              </a:scene3d>
              <a:sp3d extrusionH="163500" prstMaterial="legacyPlastic">
                <a:bevelT w="13500" h="13500" prst="angle"/>
                <a:bevelB w="13500" h="13500" prst="angle"/>
                <a:extrusionClr>
                  <a:srgbClr val="FFFF00"/>
                </a:extrusionClr>
              </a:sp3d>
              <a:extLst>
                <a:ext uri="{AF507438-7753-43E0-B8FC-AC1667EBCBE1}">
                  <a14:hiddenEffects xmlns:a14="http://schemas.microsoft.com/office/drawing/2010/main">
                    <a:effectLst>
                      <a:outerShdw dist="17961" dir="2700000" algn="ctr" rotWithShape="0">
                        <a:srgbClr val="999900"/>
                      </a:outerShdw>
                    </a:effectLst>
                  </a14:hiddenEffects>
                </a:ext>
              </a:extLst>
            </p:spPr>
            <p:txBody>
              <a:bodyPr wrap="none" anchor="ctr">
                <a:flatTx/>
              </a:bodyP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528" name="Text Box 5"/>
              <p:cNvSpPr txBox="1">
                <a:spLocks noChangeArrowheads="1"/>
              </p:cNvSpPr>
              <p:nvPr/>
            </p:nvSpPr>
            <p:spPr bwMode="auto">
              <a:xfrm>
                <a:off x="295" y="1439"/>
                <a:ext cx="666" cy="233"/>
              </a:xfrm>
              <a:prstGeom prst="rect">
                <a:avLst/>
              </a:prstGeom>
              <a:noFill/>
              <a:ln>
                <a:noFill/>
              </a:ln>
              <a:effectLst/>
              <a:extLst>
                <a:ext uri="{909E8E84-426E-40DD-AFC4-6F175D3DCCD1}">
                  <a14:hiddenFill xmlns:a14="http://schemas.microsoft.com/office/drawing/2010/main">
                    <a:solidFill>
                      <a:srgbClr val="660066">
                        <a:alpha val="67842"/>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b="1" smtClean="0">
                    <a:solidFill>
                      <a:srgbClr val="EAEAEA"/>
                    </a:solidFill>
                  </a:rPr>
                  <a:t>VEGF-A</a:t>
                </a:r>
              </a:p>
            </p:txBody>
          </p:sp>
        </p:grpSp>
        <p:grpSp>
          <p:nvGrpSpPr>
            <p:cNvPr id="471518" name="Group 6"/>
            <p:cNvGrpSpPr>
              <a:grpSpLocks/>
            </p:cNvGrpSpPr>
            <p:nvPr/>
          </p:nvGrpSpPr>
          <p:grpSpPr bwMode="auto">
            <a:xfrm>
              <a:off x="2424" y="1424"/>
              <a:ext cx="1271" cy="541"/>
              <a:chOff x="4094" y="1244"/>
              <a:chExt cx="1271" cy="541"/>
            </a:xfrm>
          </p:grpSpPr>
          <p:sp>
            <p:nvSpPr>
              <p:cNvPr id="471519" name="Text Box 7"/>
              <p:cNvSpPr txBox="1">
                <a:spLocks noChangeArrowheads="1"/>
              </p:cNvSpPr>
              <p:nvPr/>
            </p:nvSpPr>
            <p:spPr bwMode="auto">
              <a:xfrm>
                <a:off x="4329" y="1244"/>
                <a:ext cx="1036" cy="231"/>
              </a:xfrm>
              <a:prstGeom prst="rect">
                <a:avLst/>
              </a:prstGeom>
              <a:noFill/>
              <a:ln>
                <a:noFill/>
              </a:ln>
              <a:effectLst/>
              <a:extLst>
                <a:ext uri="{909E8E84-426E-40DD-AFC4-6F175D3DCCD1}">
                  <a14:hiddenFill xmlns:a14="http://schemas.microsoft.com/office/drawing/2010/main">
                    <a:solidFill>
                      <a:srgbClr val="660066">
                        <a:alpha val="67842"/>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b="1" smtClean="0">
                    <a:solidFill>
                      <a:srgbClr val="EAEAEA"/>
                    </a:solidFill>
                  </a:rPr>
                  <a:t>Bevacizumab</a:t>
                </a:r>
              </a:p>
            </p:txBody>
          </p:sp>
          <p:grpSp>
            <p:nvGrpSpPr>
              <p:cNvPr id="471520" name="Group 8"/>
              <p:cNvGrpSpPr>
                <a:grpSpLocks/>
              </p:cNvGrpSpPr>
              <p:nvPr/>
            </p:nvGrpSpPr>
            <p:grpSpPr bwMode="auto">
              <a:xfrm>
                <a:off x="4094" y="1456"/>
                <a:ext cx="643" cy="329"/>
                <a:chOff x="3260" y="1354"/>
                <a:chExt cx="643" cy="329"/>
              </a:xfrm>
            </p:grpSpPr>
            <p:sp>
              <p:nvSpPr>
                <p:cNvPr id="471521" name="AutoShape 9"/>
                <p:cNvSpPr>
                  <a:spLocks noChangeArrowheads="1"/>
                </p:cNvSpPr>
                <p:nvPr/>
              </p:nvSpPr>
              <p:spPr bwMode="auto">
                <a:xfrm rot="2138264" flipV="1">
                  <a:off x="3260" y="1390"/>
                  <a:ext cx="222" cy="27"/>
                </a:xfrm>
                <a:prstGeom prst="flowChartAlternateProcess">
                  <a:avLst/>
                </a:prstGeom>
                <a:gradFill rotWithShape="1">
                  <a:gsLst>
                    <a:gs pos="0">
                      <a:srgbClr val="470018"/>
                    </a:gs>
                    <a:gs pos="50000">
                      <a:srgbClr val="990033"/>
                    </a:gs>
                    <a:gs pos="100000">
                      <a:srgbClr val="47001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522" name="AutoShape 10"/>
                <p:cNvSpPr>
                  <a:spLocks noChangeArrowheads="1"/>
                </p:cNvSpPr>
                <p:nvPr/>
              </p:nvSpPr>
              <p:spPr bwMode="auto">
                <a:xfrm rot="2138264" flipV="1">
                  <a:off x="3292" y="1354"/>
                  <a:ext cx="222" cy="27"/>
                </a:xfrm>
                <a:prstGeom prst="flowChartAlternateProcess">
                  <a:avLst/>
                </a:prstGeom>
                <a:gradFill rotWithShape="1">
                  <a:gsLst>
                    <a:gs pos="0">
                      <a:srgbClr val="470018"/>
                    </a:gs>
                    <a:gs pos="50000">
                      <a:srgbClr val="990033"/>
                    </a:gs>
                    <a:gs pos="100000">
                      <a:srgbClr val="47001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nvGrpSpPr>
                <p:cNvPr id="471523" name="Group 11"/>
                <p:cNvGrpSpPr>
                  <a:grpSpLocks/>
                </p:cNvGrpSpPr>
                <p:nvPr/>
              </p:nvGrpSpPr>
              <p:grpSpPr bwMode="auto">
                <a:xfrm rot="-4648627">
                  <a:off x="3272" y="1524"/>
                  <a:ext cx="254" cy="63"/>
                  <a:chOff x="3414" y="1809"/>
                  <a:chExt cx="254" cy="63"/>
                </a:xfrm>
              </p:grpSpPr>
              <p:sp>
                <p:nvSpPr>
                  <p:cNvPr id="471525" name="AutoShape 12"/>
                  <p:cNvSpPr>
                    <a:spLocks noChangeArrowheads="1"/>
                  </p:cNvSpPr>
                  <p:nvPr/>
                </p:nvSpPr>
                <p:spPr bwMode="auto">
                  <a:xfrm rot="2138264" flipV="1">
                    <a:off x="3414" y="1845"/>
                    <a:ext cx="222" cy="27"/>
                  </a:xfrm>
                  <a:prstGeom prst="flowChartAlternateProcess">
                    <a:avLst/>
                  </a:prstGeom>
                  <a:gradFill rotWithShape="1">
                    <a:gsLst>
                      <a:gs pos="0">
                        <a:srgbClr val="470018"/>
                      </a:gs>
                      <a:gs pos="50000">
                        <a:srgbClr val="990033"/>
                      </a:gs>
                      <a:gs pos="100000">
                        <a:srgbClr val="47001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526" name="AutoShape 13"/>
                  <p:cNvSpPr>
                    <a:spLocks noChangeArrowheads="1"/>
                  </p:cNvSpPr>
                  <p:nvPr/>
                </p:nvSpPr>
                <p:spPr bwMode="auto">
                  <a:xfrm rot="2138264" flipV="1">
                    <a:off x="3446" y="1809"/>
                    <a:ext cx="222" cy="27"/>
                  </a:xfrm>
                  <a:prstGeom prst="flowChartAlternateProcess">
                    <a:avLst/>
                  </a:prstGeom>
                  <a:gradFill rotWithShape="1">
                    <a:gsLst>
                      <a:gs pos="0">
                        <a:srgbClr val="470018"/>
                      </a:gs>
                      <a:gs pos="50000">
                        <a:srgbClr val="990033"/>
                      </a:gs>
                      <a:gs pos="100000">
                        <a:srgbClr val="47001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524" name="AutoShape 14"/>
                <p:cNvSpPr>
                  <a:spLocks noChangeArrowheads="1"/>
                </p:cNvSpPr>
                <p:nvPr/>
              </p:nvSpPr>
              <p:spPr bwMode="auto">
                <a:xfrm>
                  <a:off x="3443" y="1419"/>
                  <a:ext cx="460" cy="97"/>
                </a:xfrm>
                <a:prstGeom prst="flowChartAlternateProcess">
                  <a:avLst/>
                </a:prstGeom>
                <a:gradFill rotWithShape="1">
                  <a:gsLst>
                    <a:gs pos="0">
                      <a:srgbClr val="470018"/>
                    </a:gs>
                    <a:gs pos="50000">
                      <a:srgbClr val="990033"/>
                    </a:gs>
                    <a:gs pos="100000">
                      <a:srgbClr val="47001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grpSp>
      </p:grpSp>
      <p:sp>
        <p:nvSpPr>
          <p:cNvPr id="471043" name="Rectangle 15"/>
          <p:cNvSpPr>
            <a:spLocks noChangeArrowheads="1"/>
          </p:cNvSpPr>
          <p:nvPr/>
        </p:nvSpPr>
        <p:spPr bwMode="auto">
          <a:xfrm>
            <a:off x="-4763" y="4330700"/>
            <a:ext cx="9144001" cy="1965325"/>
          </a:xfrm>
          <a:prstGeom prst="rect">
            <a:avLst/>
          </a:prstGeom>
          <a:gradFill rotWithShape="1">
            <a:gsLst>
              <a:gs pos="0">
                <a:srgbClr val="996600">
                  <a:alpha val="50000"/>
                </a:srgbClr>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nvGrpSpPr>
          <p:cNvPr id="471044" name="Group 16"/>
          <p:cNvGrpSpPr>
            <a:grpSpLocks/>
          </p:cNvGrpSpPr>
          <p:nvPr/>
        </p:nvGrpSpPr>
        <p:grpSpPr bwMode="auto">
          <a:xfrm>
            <a:off x="-111125" y="4013200"/>
            <a:ext cx="9323388" cy="782638"/>
            <a:chOff x="-28" y="1852"/>
            <a:chExt cx="5815" cy="595"/>
          </a:xfrm>
        </p:grpSpPr>
        <p:sp>
          <p:nvSpPr>
            <p:cNvPr id="471082" name="Freeform 17"/>
            <p:cNvSpPr>
              <a:spLocks/>
            </p:cNvSpPr>
            <p:nvPr/>
          </p:nvSpPr>
          <p:spPr bwMode="auto">
            <a:xfrm>
              <a:off x="0" y="2033"/>
              <a:ext cx="5772" cy="250"/>
            </a:xfrm>
            <a:custGeom>
              <a:avLst/>
              <a:gdLst>
                <a:gd name="T0" fmla="*/ 0 w 5772"/>
                <a:gd name="T1" fmla="*/ 0 h 1078"/>
                <a:gd name="T2" fmla="*/ 2796 w 5772"/>
                <a:gd name="T3" fmla="*/ 0 h 1078"/>
                <a:gd name="T4" fmla="*/ 5772 w 5772"/>
                <a:gd name="T5" fmla="*/ 0 h 1078"/>
                <a:gd name="T6" fmla="*/ 0 60000 65536"/>
                <a:gd name="T7" fmla="*/ 0 60000 65536"/>
                <a:gd name="T8" fmla="*/ 0 60000 65536"/>
              </a:gdLst>
              <a:ahLst/>
              <a:cxnLst>
                <a:cxn ang="T6">
                  <a:pos x="T0" y="T1"/>
                </a:cxn>
                <a:cxn ang="T7">
                  <a:pos x="T2" y="T3"/>
                </a:cxn>
                <a:cxn ang="T8">
                  <a:pos x="T4" y="T5"/>
                </a:cxn>
              </a:cxnLst>
              <a:rect l="0" t="0" r="r" b="b"/>
              <a:pathLst>
                <a:path w="5772" h="1078">
                  <a:moveTo>
                    <a:pt x="0" y="1078"/>
                  </a:moveTo>
                  <a:cubicBezTo>
                    <a:pt x="917" y="573"/>
                    <a:pt x="1834" y="68"/>
                    <a:pt x="2796" y="34"/>
                  </a:cubicBezTo>
                  <a:cubicBezTo>
                    <a:pt x="3758" y="0"/>
                    <a:pt x="5276" y="734"/>
                    <a:pt x="5772" y="874"/>
                  </a:cubicBezTo>
                </a:path>
              </a:pathLst>
            </a:custGeom>
            <a:noFill/>
            <a:ln w="355600">
              <a:solidFill>
                <a:srgbClr val="FFCC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083" name="Group 18"/>
            <p:cNvGrpSpPr>
              <a:grpSpLocks/>
            </p:cNvGrpSpPr>
            <p:nvPr/>
          </p:nvGrpSpPr>
          <p:grpSpPr bwMode="auto">
            <a:xfrm rot="-206451">
              <a:off x="2927" y="1859"/>
              <a:ext cx="368" cy="365"/>
              <a:chOff x="4494" y="1296"/>
              <a:chExt cx="147" cy="146"/>
            </a:xfrm>
          </p:grpSpPr>
          <p:sp>
            <p:nvSpPr>
              <p:cNvPr id="471491" name="Freeform 19"/>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92" name="Freeform 20"/>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93" name="Freeform 21"/>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94" name="Freeform 22"/>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95" name="Freeform 23"/>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96" name="Freeform 24"/>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497" name="Group 25"/>
              <p:cNvGrpSpPr>
                <a:grpSpLocks/>
              </p:cNvGrpSpPr>
              <p:nvPr/>
            </p:nvGrpSpPr>
            <p:grpSpPr bwMode="auto">
              <a:xfrm>
                <a:off x="4497" y="1296"/>
                <a:ext cx="144" cy="40"/>
                <a:chOff x="4497" y="1296"/>
                <a:chExt cx="144" cy="40"/>
              </a:xfrm>
            </p:grpSpPr>
            <p:sp>
              <p:nvSpPr>
                <p:cNvPr id="471513" name="Oval 26"/>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514" name="Oval 27"/>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515" name="Oval 28"/>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516" name="Oval 29"/>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498" name="Freeform 30"/>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99" name="Freeform 31"/>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500" name="Freeform 32"/>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501" name="Freeform 33"/>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502" name="Freeform 34"/>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503" name="Freeform 35"/>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504" name="Freeform 36"/>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505" name="Freeform 37"/>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506" name="Group 38"/>
              <p:cNvGrpSpPr>
                <a:grpSpLocks/>
              </p:cNvGrpSpPr>
              <p:nvPr/>
            </p:nvGrpSpPr>
            <p:grpSpPr bwMode="auto">
              <a:xfrm>
                <a:off x="4494" y="1402"/>
                <a:ext cx="145" cy="40"/>
                <a:chOff x="4494" y="1402"/>
                <a:chExt cx="145" cy="40"/>
              </a:xfrm>
            </p:grpSpPr>
            <p:sp>
              <p:nvSpPr>
                <p:cNvPr id="471509" name="Oval 39"/>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510" name="Oval 40"/>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511" name="Oval 41"/>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512" name="Oval 42"/>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507" name="Freeform 43"/>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508" name="Freeform 44"/>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084" name="Group 45"/>
            <p:cNvGrpSpPr>
              <a:grpSpLocks/>
            </p:cNvGrpSpPr>
            <p:nvPr/>
          </p:nvGrpSpPr>
          <p:grpSpPr bwMode="auto">
            <a:xfrm rot="-150099">
              <a:off x="4358" y="1946"/>
              <a:ext cx="368" cy="365"/>
              <a:chOff x="4494" y="1296"/>
              <a:chExt cx="147" cy="146"/>
            </a:xfrm>
          </p:grpSpPr>
          <p:sp>
            <p:nvSpPr>
              <p:cNvPr id="471465" name="Freeform 46"/>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66" name="Freeform 47"/>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67" name="Freeform 48"/>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68" name="Freeform 49"/>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69" name="Freeform 50"/>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70" name="Freeform 51"/>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471" name="Group 52"/>
              <p:cNvGrpSpPr>
                <a:grpSpLocks/>
              </p:cNvGrpSpPr>
              <p:nvPr/>
            </p:nvGrpSpPr>
            <p:grpSpPr bwMode="auto">
              <a:xfrm>
                <a:off x="4497" y="1296"/>
                <a:ext cx="144" cy="40"/>
                <a:chOff x="4497" y="1296"/>
                <a:chExt cx="144" cy="40"/>
              </a:xfrm>
            </p:grpSpPr>
            <p:sp>
              <p:nvSpPr>
                <p:cNvPr id="471487" name="Oval 53"/>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88" name="Oval 54"/>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89" name="Oval 55"/>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90" name="Oval 56"/>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472" name="Freeform 57"/>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73" name="Freeform 58"/>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74" name="Freeform 59"/>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75" name="Freeform 60"/>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76" name="Freeform 61"/>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77" name="Freeform 62"/>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78" name="Freeform 63"/>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79" name="Freeform 64"/>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480" name="Group 65"/>
              <p:cNvGrpSpPr>
                <a:grpSpLocks/>
              </p:cNvGrpSpPr>
              <p:nvPr/>
            </p:nvGrpSpPr>
            <p:grpSpPr bwMode="auto">
              <a:xfrm>
                <a:off x="4494" y="1402"/>
                <a:ext cx="145" cy="40"/>
                <a:chOff x="4494" y="1402"/>
                <a:chExt cx="145" cy="40"/>
              </a:xfrm>
            </p:grpSpPr>
            <p:sp>
              <p:nvSpPr>
                <p:cNvPr id="471483" name="Oval 66"/>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84" name="Oval 67"/>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85" name="Oval 68"/>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86" name="Oval 69"/>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481" name="Freeform 70"/>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82" name="Freeform 71"/>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085" name="Group 72"/>
            <p:cNvGrpSpPr>
              <a:grpSpLocks/>
            </p:cNvGrpSpPr>
            <p:nvPr/>
          </p:nvGrpSpPr>
          <p:grpSpPr bwMode="auto">
            <a:xfrm rot="-150099">
              <a:off x="4717" y="1971"/>
              <a:ext cx="368" cy="365"/>
              <a:chOff x="4494" y="1296"/>
              <a:chExt cx="147" cy="146"/>
            </a:xfrm>
          </p:grpSpPr>
          <p:sp>
            <p:nvSpPr>
              <p:cNvPr id="471439" name="Freeform 73"/>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40" name="Freeform 74"/>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41" name="Freeform 75"/>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42" name="Freeform 76"/>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43" name="Freeform 77"/>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44" name="Freeform 78"/>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445" name="Group 79"/>
              <p:cNvGrpSpPr>
                <a:grpSpLocks/>
              </p:cNvGrpSpPr>
              <p:nvPr/>
            </p:nvGrpSpPr>
            <p:grpSpPr bwMode="auto">
              <a:xfrm>
                <a:off x="4497" y="1296"/>
                <a:ext cx="144" cy="40"/>
                <a:chOff x="4497" y="1296"/>
                <a:chExt cx="144" cy="40"/>
              </a:xfrm>
            </p:grpSpPr>
            <p:sp>
              <p:nvSpPr>
                <p:cNvPr id="471461" name="Oval 80"/>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62" name="Oval 81"/>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63" name="Oval 82"/>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64" name="Oval 83"/>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446" name="Freeform 84"/>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47" name="Freeform 85"/>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48" name="Freeform 86"/>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49" name="Freeform 87"/>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50" name="Freeform 88"/>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51" name="Freeform 89"/>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52" name="Freeform 90"/>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53" name="Freeform 91"/>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454" name="Group 92"/>
              <p:cNvGrpSpPr>
                <a:grpSpLocks/>
              </p:cNvGrpSpPr>
              <p:nvPr/>
            </p:nvGrpSpPr>
            <p:grpSpPr bwMode="auto">
              <a:xfrm>
                <a:off x="4494" y="1402"/>
                <a:ext cx="145" cy="40"/>
                <a:chOff x="4494" y="1402"/>
                <a:chExt cx="145" cy="40"/>
              </a:xfrm>
            </p:grpSpPr>
            <p:sp>
              <p:nvSpPr>
                <p:cNvPr id="471457" name="Oval 93"/>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58" name="Oval 94"/>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59" name="Oval 95"/>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60" name="Oval 96"/>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455" name="Freeform 97"/>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56" name="Freeform 98"/>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086" name="Group 99"/>
            <p:cNvGrpSpPr>
              <a:grpSpLocks/>
            </p:cNvGrpSpPr>
            <p:nvPr/>
          </p:nvGrpSpPr>
          <p:grpSpPr bwMode="auto">
            <a:xfrm>
              <a:off x="5419" y="2034"/>
              <a:ext cx="368" cy="365"/>
              <a:chOff x="4494" y="1296"/>
              <a:chExt cx="147" cy="146"/>
            </a:xfrm>
          </p:grpSpPr>
          <p:sp>
            <p:nvSpPr>
              <p:cNvPr id="471413" name="Freeform 100"/>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14" name="Freeform 101"/>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15" name="Freeform 102"/>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16" name="Freeform 103"/>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17" name="Freeform 104"/>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18" name="Freeform 105"/>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419" name="Group 106"/>
              <p:cNvGrpSpPr>
                <a:grpSpLocks/>
              </p:cNvGrpSpPr>
              <p:nvPr/>
            </p:nvGrpSpPr>
            <p:grpSpPr bwMode="auto">
              <a:xfrm>
                <a:off x="4497" y="1296"/>
                <a:ext cx="144" cy="40"/>
                <a:chOff x="4497" y="1296"/>
                <a:chExt cx="144" cy="40"/>
              </a:xfrm>
            </p:grpSpPr>
            <p:sp>
              <p:nvSpPr>
                <p:cNvPr id="471435" name="Oval 107"/>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36" name="Oval 108"/>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37" name="Oval 109"/>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38" name="Oval 110"/>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420" name="Freeform 111"/>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21" name="Freeform 112"/>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22" name="Freeform 113"/>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23" name="Freeform 114"/>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24" name="Freeform 115"/>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25" name="Freeform 116"/>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26" name="Freeform 117"/>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27" name="Freeform 118"/>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428" name="Group 119"/>
              <p:cNvGrpSpPr>
                <a:grpSpLocks/>
              </p:cNvGrpSpPr>
              <p:nvPr/>
            </p:nvGrpSpPr>
            <p:grpSpPr bwMode="auto">
              <a:xfrm>
                <a:off x="4494" y="1402"/>
                <a:ext cx="145" cy="40"/>
                <a:chOff x="4494" y="1402"/>
                <a:chExt cx="145" cy="40"/>
              </a:xfrm>
            </p:grpSpPr>
            <p:sp>
              <p:nvSpPr>
                <p:cNvPr id="471431" name="Oval 120"/>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32" name="Oval 121"/>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33" name="Oval 122"/>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34" name="Oval 123"/>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429" name="Freeform 124"/>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30" name="Freeform 125"/>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087" name="Group 126"/>
            <p:cNvGrpSpPr>
              <a:grpSpLocks/>
            </p:cNvGrpSpPr>
            <p:nvPr/>
          </p:nvGrpSpPr>
          <p:grpSpPr bwMode="auto">
            <a:xfrm>
              <a:off x="5070" y="1996"/>
              <a:ext cx="368" cy="365"/>
              <a:chOff x="4494" y="1296"/>
              <a:chExt cx="147" cy="146"/>
            </a:xfrm>
          </p:grpSpPr>
          <p:sp>
            <p:nvSpPr>
              <p:cNvPr id="471387" name="Freeform 127"/>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88" name="Freeform 128"/>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89" name="Freeform 129"/>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90" name="Freeform 130"/>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91" name="Freeform 131"/>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92" name="Freeform 132"/>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393" name="Group 133"/>
              <p:cNvGrpSpPr>
                <a:grpSpLocks/>
              </p:cNvGrpSpPr>
              <p:nvPr/>
            </p:nvGrpSpPr>
            <p:grpSpPr bwMode="auto">
              <a:xfrm>
                <a:off x="4497" y="1296"/>
                <a:ext cx="144" cy="40"/>
                <a:chOff x="4497" y="1296"/>
                <a:chExt cx="144" cy="40"/>
              </a:xfrm>
            </p:grpSpPr>
            <p:sp>
              <p:nvSpPr>
                <p:cNvPr id="471409" name="Oval 134"/>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10" name="Oval 135"/>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11" name="Oval 136"/>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12" name="Oval 137"/>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394" name="Freeform 138"/>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95" name="Freeform 139"/>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96" name="Freeform 140"/>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97" name="Freeform 141"/>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98" name="Freeform 142"/>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99" name="Freeform 143"/>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00" name="Freeform 144"/>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01" name="Freeform 145"/>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402" name="Group 146"/>
              <p:cNvGrpSpPr>
                <a:grpSpLocks/>
              </p:cNvGrpSpPr>
              <p:nvPr/>
            </p:nvGrpSpPr>
            <p:grpSpPr bwMode="auto">
              <a:xfrm>
                <a:off x="4494" y="1402"/>
                <a:ext cx="145" cy="40"/>
                <a:chOff x="4494" y="1402"/>
                <a:chExt cx="145" cy="40"/>
              </a:xfrm>
            </p:grpSpPr>
            <p:sp>
              <p:nvSpPr>
                <p:cNvPr id="471405" name="Oval 147"/>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06" name="Oval 148"/>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07" name="Oval 149"/>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408" name="Oval 150"/>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403" name="Freeform 151"/>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404" name="Freeform 152"/>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088" name="Group 153"/>
            <p:cNvGrpSpPr>
              <a:grpSpLocks/>
            </p:cNvGrpSpPr>
            <p:nvPr/>
          </p:nvGrpSpPr>
          <p:grpSpPr bwMode="auto">
            <a:xfrm rot="-150099">
              <a:off x="3282" y="1872"/>
              <a:ext cx="368" cy="365"/>
              <a:chOff x="4494" y="1296"/>
              <a:chExt cx="147" cy="146"/>
            </a:xfrm>
          </p:grpSpPr>
          <p:sp>
            <p:nvSpPr>
              <p:cNvPr id="471361" name="Freeform 154"/>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62" name="Freeform 155"/>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63" name="Freeform 156"/>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64" name="Freeform 157"/>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65" name="Freeform 158"/>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66" name="Freeform 159"/>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367" name="Group 160"/>
              <p:cNvGrpSpPr>
                <a:grpSpLocks/>
              </p:cNvGrpSpPr>
              <p:nvPr/>
            </p:nvGrpSpPr>
            <p:grpSpPr bwMode="auto">
              <a:xfrm>
                <a:off x="4497" y="1296"/>
                <a:ext cx="144" cy="40"/>
                <a:chOff x="4497" y="1296"/>
                <a:chExt cx="144" cy="40"/>
              </a:xfrm>
            </p:grpSpPr>
            <p:sp>
              <p:nvSpPr>
                <p:cNvPr id="471383" name="Oval 161"/>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84" name="Oval 162"/>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85" name="Oval 163"/>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86" name="Oval 164"/>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368" name="Freeform 165"/>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69" name="Freeform 166"/>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70" name="Freeform 167"/>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71" name="Freeform 168"/>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72" name="Freeform 169"/>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73" name="Freeform 170"/>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74" name="Freeform 171"/>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75" name="Freeform 172"/>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376" name="Group 173"/>
              <p:cNvGrpSpPr>
                <a:grpSpLocks/>
              </p:cNvGrpSpPr>
              <p:nvPr/>
            </p:nvGrpSpPr>
            <p:grpSpPr bwMode="auto">
              <a:xfrm>
                <a:off x="4494" y="1402"/>
                <a:ext cx="145" cy="40"/>
                <a:chOff x="4494" y="1402"/>
                <a:chExt cx="145" cy="40"/>
              </a:xfrm>
            </p:grpSpPr>
            <p:sp>
              <p:nvSpPr>
                <p:cNvPr id="471379" name="Oval 174"/>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80" name="Oval 175"/>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81" name="Oval 176"/>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82" name="Oval 177"/>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377" name="Freeform 178"/>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78" name="Freeform 179"/>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089" name="Group 180"/>
            <p:cNvGrpSpPr>
              <a:grpSpLocks/>
            </p:cNvGrpSpPr>
            <p:nvPr/>
          </p:nvGrpSpPr>
          <p:grpSpPr bwMode="auto">
            <a:xfrm rot="-150099">
              <a:off x="3638" y="1894"/>
              <a:ext cx="368" cy="365"/>
              <a:chOff x="4494" y="1296"/>
              <a:chExt cx="147" cy="146"/>
            </a:xfrm>
          </p:grpSpPr>
          <p:sp>
            <p:nvSpPr>
              <p:cNvPr id="471335" name="Freeform 181"/>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36" name="Freeform 182"/>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37" name="Freeform 183"/>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38" name="Freeform 184"/>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39" name="Freeform 185"/>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40" name="Freeform 186"/>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341" name="Group 187"/>
              <p:cNvGrpSpPr>
                <a:grpSpLocks/>
              </p:cNvGrpSpPr>
              <p:nvPr/>
            </p:nvGrpSpPr>
            <p:grpSpPr bwMode="auto">
              <a:xfrm>
                <a:off x="4497" y="1296"/>
                <a:ext cx="144" cy="40"/>
                <a:chOff x="4497" y="1296"/>
                <a:chExt cx="144" cy="40"/>
              </a:xfrm>
            </p:grpSpPr>
            <p:sp>
              <p:nvSpPr>
                <p:cNvPr id="471357" name="Oval 188"/>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58" name="Oval 189"/>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59" name="Oval 190"/>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60" name="Oval 191"/>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342" name="Freeform 192"/>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43" name="Freeform 193"/>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44" name="Freeform 194"/>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45" name="Freeform 195"/>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46" name="Freeform 196"/>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47" name="Freeform 197"/>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48" name="Freeform 198"/>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49" name="Freeform 199"/>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350" name="Group 200"/>
              <p:cNvGrpSpPr>
                <a:grpSpLocks/>
              </p:cNvGrpSpPr>
              <p:nvPr/>
            </p:nvGrpSpPr>
            <p:grpSpPr bwMode="auto">
              <a:xfrm>
                <a:off x="4494" y="1402"/>
                <a:ext cx="145" cy="40"/>
                <a:chOff x="4494" y="1402"/>
                <a:chExt cx="145" cy="40"/>
              </a:xfrm>
            </p:grpSpPr>
            <p:sp>
              <p:nvSpPr>
                <p:cNvPr id="471353" name="Oval 201"/>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54" name="Oval 202"/>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55" name="Oval 203"/>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56" name="Oval 204"/>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351" name="Freeform 205"/>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52" name="Freeform 206"/>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090" name="Group 207"/>
            <p:cNvGrpSpPr>
              <a:grpSpLocks/>
            </p:cNvGrpSpPr>
            <p:nvPr/>
          </p:nvGrpSpPr>
          <p:grpSpPr bwMode="auto">
            <a:xfrm rot="-150099">
              <a:off x="3998" y="1919"/>
              <a:ext cx="368" cy="365"/>
              <a:chOff x="4494" y="1296"/>
              <a:chExt cx="147" cy="146"/>
            </a:xfrm>
          </p:grpSpPr>
          <p:sp>
            <p:nvSpPr>
              <p:cNvPr id="471309" name="Freeform 208"/>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10" name="Freeform 209"/>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11" name="Freeform 210"/>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12" name="Freeform 211"/>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13" name="Freeform 212"/>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14" name="Freeform 213"/>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315" name="Group 214"/>
              <p:cNvGrpSpPr>
                <a:grpSpLocks/>
              </p:cNvGrpSpPr>
              <p:nvPr/>
            </p:nvGrpSpPr>
            <p:grpSpPr bwMode="auto">
              <a:xfrm>
                <a:off x="4497" y="1296"/>
                <a:ext cx="144" cy="40"/>
                <a:chOff x="4497" y="1296"/>
                <a:chExt cx="144" cy="40"/>
              </a:xfrm>
            </p:grpSpPr>
            <p:sp>
              <p:nvSpPr>
                <p:cNvPr id="471331" name="Oval 215"/>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32" name="Oval 216"/>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33" name="Oval 217"/>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34" name="Oval 218"/>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316" name="Freeform 219"/>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17" name="Freeform 220"/>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18" name="Freeform 221"/>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19" name="Freeform 222"/>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20" name="Freeform 223"/>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21" name="Freeform 224"/>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22" name="Freeform 225"/>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23" name="Freeform 226"/>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324" name="Group 227"/>
              <p:cNvGrpSpPr>
                <a:grpSpLocks/>
              </p:cNvGrpSpPr>
              <p:nvPr/>
            </p:nvGrpSpPr>
            <p:grpSpPr bwMode="auto">
              <a:xfrm>
                <a:off x="4494" y="1402"/>
                <a:ext cx="145" cy="40"/>
                <a:chOff x="4494" y="1402"/>
                <a:chExt cx="145" cy="40"/>
              </a:xfrm>
            </p:grpSpPr>
            <p:sp>
              <p:nvSpPr>
                <p:cNvPr id="471327" name="Oval 228"/>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28" name="Oval 229"/>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29" name="Oval 230"/>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30" name="Oval 231"/>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325" name="Freeform 232"/>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26" name="Freeform 233"/>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091" name="Group 234"/>
            <p:cNvGrpSpPr>
              <a:grpSpLocks/>
            </p:cNvGrpSpPr>
            <p:nvPr/>
          </p:nvGrpSpPr>
          <p:grpSpPr bwMode="auto">
            <a:xfrm rot="-375458">
              <a:off x="2573" y="1852"/>
              <a:ext cx="368" cy="365"/>
              <a:chOff x="4494" y="1296"/>
              <a:chExt cx="147" cy="146"/>
            </a:xfrm>
          </p:grpSpPr>
          <p:sp>
            <p:nvSpPr>
              <p:cNvPr id="471283" name="Freeform 235"/>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84" name="Freeform 236"/>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85" name="Freeform 237"/>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86" name="Freeform 238"/>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87" name="Freeform 239"/>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88" name="Freeform 240"/>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289" name="Group 241"/>
              <p:cNvGrpSpPr>
                <a:grpSpLocks/>
              </p:cNvGrpSpPr>
              <p:nvPr/>
            </p:nvGrpSpPr>
            <p:grpSpPr bwMode="auto">
              <a:xfrm>
                <a:off x="4497" y="1296"/>
                <a:ext cx="144" cy="40"/>
                <a:chOff x="4497" y="1296"/>
                <a:chExt cx="144" cy="40"/>
              </a:xfrm>
            </p:grpSpPr>
            <p:sp>
              <p:nvSpPr>
                <p:cNvPr id="471305" name="Oval 242"/>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06" name="Oval 243"/>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07" name="Oval 244"/>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08" name="Oval 245"/>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290" name="Freeform 246"/>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91" name="Freeform 247"/>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92" name="Freeform 248"/>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93" name="Freeform 249"/>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94" name="Freeform 250"/>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95" name="Freeform 251"/>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96" name="Freeform 252"/>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97" name="Freeform 253"/>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298" name="Group 254"/>
              <p:cNvGrpSpPr>
                <a:grpSpLocks/>
              </p:cNvGrpSpPr>
              <p:nvPr/>
            </p:nvGrpSpPr>
            <p:grpSpPr bwMode="auto">
              <a:xfrm>
                <a:off x="4494" y="1402"/>
                <a:ext cx="145" cy="40"/>
                <a:chOff x="4494" y="1402"/>
                <a:chExt cx="145" cy="40"/>
              </a:xfrm>
            </p:grpSpPr>
            <p:sp>
              <p:nvSpPr>
                <p:cNvPr id="471301" name="Oval 255"/>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02" name="Oval 256"/>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03" name="Oval 257"/>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304" name="Oval 258"/>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299" name="Freeform 259"/>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300" name="Freeform 260"/>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092" name="Group 261"/>
            <p:cNvGrpSpPr>
              <a:grpSpLocks/>
            </p:cNvGrpSpPr>
            <p:nvPr/>
          </p:nvGrpSpPr>
          <p:grpSpPr bwMode="auto">
            <a:xfrm rot="-506470">
              <a:off x="2223" y="1864"/>
              <a:ext cx="368" cy="365"/>
              <a:chOff x="4494" y="1296"/>
              <a:chExt cx="147" cy="146"/>
            </a:xfrm>
          </p:grpSpPr>
          <p:sp>
            <p:nvSpPr>
              <p:cNvPr id="471257" name="Freeform 262"/>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58" name="Freeform 263"/>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59" name="Freeform 264"/>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60" name="Freeform 265"/>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61" name="Freeform 266"/>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62" name="Freeform 267"/>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263" name="Group 268"/>
              <p:cNvGrpSpPr>
                <a:grpSpLocks/>
              </p:cNvGrpSpPr>
              <p:nvPr/>
            </p:nvGrpSpPr>
            <p:grpSpPr bwMode="auto">
              <a:xfrm>
                <a:off x="4497" y="1296"/>
                <a:ext cx="144" cy="40"/>
                <a:chOff x="4497" y="1296"/>
                <a:chExt cx="144" cy="40"/>
              </a:xfrm>
            </p:grpSpPr>
            <p:sp>
              <p:nvSpPr>
                <p:cNvPr id="471279" name="Oval 269"/>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80" name="Oval 270"/>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81" name="Oval 271"/>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82" name="Oval 272"/>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264" name="Freeform 273"/>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65" name="Freeform 274"/>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66" name="Freeform 275"/>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67" name="Freeform 276"/>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68" name="Freeform 277"/>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69" name="Freeform 278"/>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70" name="Freeform 279"/>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71" name="Freeform 280"/>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272" name="Group 281"/>
              <p:cNvGrpSpPr>
                <a:grpSpLocks/>
              </p:cNvGrpSpPr>
              <p:nvPr/>
            </p:nvGrpSpPr>
            <p:grpSpPr bwMode="auto">
              <a:xfrm>
                <a:off x="4494" y="1402"/>
                <a:ext cx="145" cy="40"/>
                <a:chOff x="4494" y="1402"/>
                <a:chExt cx="145" cy="40"/>
              </a:xfrm>
            </p:grpSpPr>
            <p:sp>
              <p:nvSpPr>
                <p:cNvPr id="471275" name="Oval 282"/>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76" name="Oval 283"/>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77" name="Oval 284"/>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78" name="Oval 285"/>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273" name="Freeform 286"/>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74" name="Freeform 287"/>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093" name="Group 288"/>
            <p:cNvGrpSpPr>
              <a:grpSpLocks/>
            </p:cNvGrpSpPr>
            <p:nvPr/>
          </p:nvGrpSpPr>
          <p:grpSpPr bwMode="auto">
            <a:xfrm rot="-506470">
              <a:off x="1864" y="1883"/>
              <a:ext cx="368" cy="365"/>
              <a:chOff x="4494" y="1296"/>
              <a:chExt cx="147" cy="146"/>
            </a:xfrm>
          </p:grpSpPr>
          <p:sp>
            <p:nvSpPr>
              <p:cNvPr id="471231" name="Freeform 289"/>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32" name="Freeform 290"/>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33" name="Freeform 291"/>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34" name="Freeform 292"/>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35" name="Freeform 293"/>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36" name="Freeform 294"/>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237" name="Group 295"/>
              <p:cNvGrpSpPr>
                <a:grpSpLocks/>
              </p:cNvGrpSpPr>
              <p:nvPr/>
            </p:nvGrpSpPr>
            <p:grpSpPr bwMode="auto">
              <a:xfrm>
                <a:off x="4497" y="1296"/>
                <a:ext cx="144" cy="40"/>
                <a:chOff x="4497" y="1296"/>
                <a:chExt cx="144" cy="40"/>
              </a:xfrm>
            </p:grpSpPr>
            <p:sp>
              <p:nvSpPr>
                <p:cNvPr id="471253" name="Oval 296"/>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54" name="Oval 297"/>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55" name="Oval 298"/>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56" name="Oval 299"/>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238" name="Freeform 300"/>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39" name="Freeform 301"/>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40" name="Freeform 302"/>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41" name="Freeform 303"/>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42" name="Freeform 304"/>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43" name="Freeform 305"/>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44" name="Freeform 306"/>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45" name="Freeform 307"/>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246" name="Group 308"/>
              <p:cNvGrpSpPr>
                <a:grpSpLocks/>
              </p:cNvGrpSpPr>
              <p:nvPr/>
            </p:nvGrpSpPr>
            <p:grpSpPr bwMode="auto">
              <a:xfrm>
                <a:off x="4494" y="1402"/>
                <a:ext cx="145" cy="40"/>
                <a:chOff x="4494" y="1402"/>
                <a:chExt cx="145" cy="40"/>
              </a:xfrm>
            </p:grpSpPr>
            <p:sp>
              <p:nvSpPr>
                <p:cNvPr id="471249" name="Oval 309"/>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50" name="Oval 310"/>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51" name="Oval 311"/>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52" name="Oval 312"/>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247" name="Freeform 313"/>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48" name="Freeform 314"/>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sp>
          <p:nvSpPr>
            <p:cNvPr id="471094" name="Freeform 315"/>
            <p:cNvSpPr>
              <a:spLocks noChangeAspect="1"/>
            </p:cNvSpPr>
            <p:nvPr/>
          </p:nvSpPr>
          <p:spPr bwMode="auto">
            <a:xfrm rot="-1649985">
              <a:off x="12" y="2190"/>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095" name="Freeform 316"/>
            <p:cNvSpPr>
              <a:spLocks noChangeAspect="1"/>
            </p:cNvSpPr>
            <p:nvPr/>
          </p:nvSpPr>
          <p:spPr bwMode="auto">
            <a:xfrm rot="-1649985">
              <a:off x="46" y="218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096" name="Freeform 317"/>
            <p:cNvSpPr>
              <a:spLocks noChangeAspect="1"/>
            </p:cNvSpPr>
            <p:nvPr/>
          </p:nvSpPr>
          <p:spPr bwMode="auto">
            <a:xfrm rot="-1649985">
              <a:off x="101" y="2178"/>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097" name="Freeform 318"/>
            <p:cNvSpPr>
              <a:spLocks noChangeAspect="1"/>
            </p:cNvSpPr>
            <p:nvPr/>
          </p:nvSpPr>
          <p:spPr bwMode="auto">
            <a:xfrm rot="-1649985">
              <a:off x="136" y="2172"/>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098" name="Oval 319"/>
            <p:cNvSpPr>
              <a:spLocks noChangeAspect="1" noChangeArrowheads="1"/>
            </p:cNvSpPr>
            <p:nvPr/>
          </p:nvSpPr>
          <p:spPr bwMode="auto">
            <a:xfrm rot="-449986">
              <a:off x="-28" y="2115"/>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099" name="Oval 320"/>
            <p:cNvSpPr>
              <a:spLocks noChangeAspect="1" noChangeArrowheads="1"/>
            </p:cNvSpPr>
            <p:nvPr/>
          </p:nvSpPr>
          <p:spPr bwMode="auto">
            <a:xfrm rot="-449986">
              <a:off x="62" y="2103"/>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00" name="Oval 321"/>
            <p:cNvSpPr>
              <a:spLocks noChangeAspect="1" noChangeArrowheads="1"/>
            </p:cNvSpPr>
            <p:nvPr/>
          </p:nvSpPr>
          <p:spPr bwMode="auto">
            <a:xfrm rot="-449986">
              <a:off x="149" y="2090"/>
              <a:ext cx="92"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01" name="Freeform 322"/>
            <p:cNvSpPr>
              <a:spLocks noChangeAspect="1"/>
            </p:cNvSpPr>
            <p:nvPr/>
          </p:nvSpPr>
          <p:spPr bwMode="auto">
            <a:xfrm rot="-1649985">
              <a:off x="187" y="216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02" name="Freeform 323"/>
            <p:cNvSpPr>
              <a:spLocks noChangeAspect="1"/>
            </p:cNvSpPr>
            <p:nvPr/>
          </p:nvSpPr>
          <p:spPr bwMode="auto">
            <a:xfrm rot="-1649985">
              <a:off x="222" y="2158"/>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03" name="Freeform 324"/>
            <p:cNvSpPr>
              <a:spLocks noChangeAspect="1"/>
            </p:cNvSpPr>
            <p:nvPr/>
          </p:nvSpPr>
          <p:spPr bwMode="auto">
            <a:xfrm rot="9150015">
              <a:off x="69" y="2295"/>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04" name="Freeform 325"/>
            <p:cNvSpPr>
              <a:spLocks noChangeAspect="1"/>
            </p:cNvSpPr>
            <p:nvPr/>
          </p:nvSpPr>
          <p:spPr bwMode="auto">
            <a:xfrm rot="9150015">
              <a:off x="34" y="2300"/>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05" name="Freeform 326"/>
            <p:cNvSpPr>
              <a:spLocks noChangeAspect="1"/>
            </p:cNvSpPr>
            <p:nvPr/>
          </p:nvSpPr>
          <p:spPr bwMode="auto">
            <a:xfrm rot="9150015">
              <a:off x="160" y="227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06" name="Freeform 327"/>
            <p:cNvSpPr>
              <a:spLocks noChangeAspect="1"/>
            </p:cNvSpPr>
            <p:nvPr/>
          </p:nvSpPr>
          <p:spPr bwMode="auto">
            <a:xfrm rot="9150015">
              <a:off x="125" y="2286"/>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07" name="Oval 328"/>
            <p:cNvSpPr>
              <a:spLocks noChangeAspect="1" noChangeArrowheads="1"/>
            </p:cNvSpPr>
            <p:nvPr/>
          </p:nvSpPr>
          <p:spPr bwMode="auto">
            <a:xfrm rot="10350014">
              <a:off x="27" y="2374"/>
              <a:ext cx="92"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08" name="Oval 329"/>
            <p:cNvSpPr>
              <a:spLocks noChangeAspect="1" noChangeArrowheads="1"/>
            </p:cNvSpPr>
            <p:nvPr/>
          </p:nvSpPr>
          <p:spPr bwMode="auto">
            <a:xfrm rot="10350014">
              <a:off x="118" y="2359"/>
              <a:ext cx="93"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09" name="Oval 330"/>
            <p:cNvSpPr>
              <a:spLocks noChangeAspect="1" noChangeArrowheads="1"/>
            </p:cNvSpPr>
            <p:nvPr/>
          </p:nvSpPr>
          <p:spPr bwMode="auto">
            <a:xfrm rot="10350014">
              <a:off x="208" y="2347"/>
              <a:ext cx="93"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10" name="Freeform 331"/>
            <p:cNvSpPr>
              <a:spLocks noChangeAspect="1"/>
            </p:cNvSpPr>
            <p:nvPr/>
          </p:nvSpPr>
          <p:spPr bwMode="auto">
            <a:xfrm rot="9150015">
              <a:off x="249" y="2267"/>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11" name="Freeform 332"/>
            <p:cNvSpPr>
              <a:spLocks noChangeAspect="1"/>
            </p:cNvSpPr>
            <p:nvPr/>
          </p:nvSpPr>
          <p:spPr bwMode="auto">
            <a:xfrm rot="9150015">
              <a:off x="215" y="2273"/>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112" name="Group 333"/>
            <p:cNvGrpSpPr>
              <a:grpSpLocks/>
            </p:cNvGrpSpPr>
            <p:nvPr/>
          </p:nvGrpSpPr>
          <p:grpSpPr bwMode="auto">
            <a:xfrm rot="-806517">
              <a:off x="262" y="2042"/>
              <a:ext cx="368" cy="365"/>
              <a:chOff x="4494" y="1296"/>
              <a:chExt cx="147" cy="146"/>
            </a:xfrm>
          </p:grpSpPr>
          <p:sp>
            <p:nvSpPr>
              <p:cNvPr id="471205" name="Freeform 334"/>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06" name="Freeform 335"/>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07" name="Freeform 336"/>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08" name="Freeform 337"/>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09" name="Freeform 338"/>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10" name="Freeform 339"/>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211" name="Group 340"/>
              <p:cNvGrpSpPr>
                <a:grpSpLocks/>
              </p:cNvGrpSpPr>
              <p:nvPr/>
            </p:nvGrpSpPr>
            <p:grpSpPr bwMode="auto">
              <a:xfrm>
                <a:off x="4497" y="1296"/>
                <a:ext cx="144" cy="40"/>
                <a:chOff x="4497" y="1296"/>
                <a:chExt cx="144" cy="40"/>
              </a:xfrm>
            </p:grpSpPr>
            <p:sp>
              <p:nvSpPr>
                <p:cNvPr id="471227" name="Oval 341"/>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28" name="Oval 342"/>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29" name="Oval 343"/>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30" name="Oval 344"/>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212" name="Freeform 345"/>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13" name="Freeform 346"/>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14" name="Freeform 347"/>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15" name="Freeform 348"/>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16" name="Freeform 349"/>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17" name="Freeform 350"/>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18" name="Freeform 351"/>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19" name="Freeform 352"/>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220" name="Group 353"/>
              <p:cNvGrpSpPr>
                <a:grpSpLocks/>
              </p:cNvGrpSpPr>
              <p:nvPr/>
            </p:nvGrpSpPr>
            <p:grpSpPr bwMode="auto">
              <a:xfrm>
                <a:off x="4494" y="1402"/>
                <a:ext cx="145" cy="40"/>
                <a:chOff x="4494" y="1402"/>
                <a:chExt cx="145" cy="40"/>
              </a:xfrm>
            </p:grpSpPr>
            <p:sp>
              <p:nvSpPr>
                <p:cNvPr id="471223" name="Oval 354"/>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24" name="Oval 355"/>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25" name="Oval 356"/>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26" name="Oval 357"/>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221" name="Freeform 358"/>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222" name="Freeform 359"/>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113" name="Group 360"/>
            <p:cNvGrpSpPr>
              <a:grpSpLocks/>
            </p:cNvGrpSpPr>
            <p:nvPr/>
          </p:nvGrpSpPr>
          <p:grpSpPr bwMode="auto">
            <a:xfrm rot="-806517">
              <a:off x="618" y="1994"/>
              <a:ext cx="368" cy="365"/>
              <a:chOff x="4494" y="1296"/>
              <a:chExt cx="147" cy="146"/>
            </a:xfrm>
          </p:grpSpPr>
          <p:sp>
            <p:nvSpPr>
              <p:cNvPr id="471179" name="Freeform 361"/>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80" name="Freeform 362"/>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81" name="Freeform 363"/>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82" name="Freeform 364"/>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83" name="Freeform 365"/>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84" name="Freeform 366"/>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185" name="Group 367"/>
              <p:cNvGrpSpPr>
                <a:grpSpLocks/>
              </p:cNvGrpSpPr>
              <p:nvPr/>
            </p:nvGrpSpPr>
            <p:grpSpPr bwMode="auto">
              <a:xfrm>
                <a:off x="4497" y="1296"/>
                <a:ext cx="144" cy="40"/>
                <a:chOff x="4497" y="1296"/>
                <a:chExt cx="144" cy="40"/>
              </a:xfrm>
            </p:grpSpPr>
            <p:sp>
              <p:nvSpPr>
                <p:cNvPr id="471201" name="Oval 368"/>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02" name="Oval 369"/>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03" name="Oval 370"/>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04" name="Oval 371"/>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186" name="Freeform 372"/>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87" name="Freeform 373"/>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88" name="Freeform 374"/>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89" name="Freeform 375"/>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90" name="Freeform 376"/>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91" name="Freeform 377"/>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92" name="Freeform 378"/>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93" name="Freeform 379"/>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194" name="Group 380"/>
              <p:cNvGrpSpPr>
                <a:grpSpLocks/>
              </p:cNvGrpSpPr>
              <p:nvPr/>
            </p:nvGrpSpPr>
            <p:grpSpPr bwMode="auto">
              <a:xfrm>
                <a:off x="4494" y="1402"/>
                <a:ext cx="145" cy="40"/>
                <a:chOff x="4494" y="1402"/>
                <a:chExt cx="145" cy="40"/>
              </a:xfrm>
            </p:grpSpPr>
            <p:sp>
              <p:nvSpPr>
                <p:cNvPr id="471197" name="Oval 381"/>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98" name="Oval 382"/>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99" name="Oval 383"/>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200" name="Oval 384"/>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195" name="Freeform 385"/>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96" name="Freeform 386"/>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grpSp>
          <p:nvGrpSpPr>
            <p:cNvPr id="471114" name="Group 387"/>
            <p:cNvGrpSpPr>
              <a:grpSpLocks/>
            </p:cNvGrpSpPr>
            <p:nvPr/>
          </p:nvGrpSpPr>
          <p:grpSpPr bwMode="auto">
            <a:xfrm rot="-581199">
              <a:off x="1505" y="1905"/>
              <a:ext cx="368" cy="365"/>
              <a:chOff x="4494" y="1296"/>
              <a:chExt cx="147" cy="146"/>
            </a:xfrm>
          </p:grpSpPr>
          <p:sp>
            <p:nvSpPr>
              <p:cNvPr id="471153" name="Freeform 388"/>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54" name="Freeform 389"/>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55" name="Freeform 390"/>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56" name="Freeform 391"/>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57" name="Freeform 392"/>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58" name="Freeform 393"/>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159" name="Group 394"/>
              <p:cNvGrpSpPr>
                <a:grpSpLocks/>
              </p:cNvGrpSpPr>
              <p:nvPr/>
            </p:nvGrpSpPr>
            <p:grpSpPr bwMode="auto">
              <a:xfrm>
                <a:off x="4497" y="1296"/>
                <a:ext cx="144" cy="40"/>
                <a:chOff x="4497" y="1296"/>
                <a:chExt cx="144" cy="40"/>
              </a:xfrm>
            </p:grpSpPr>
            <p:sp>
              <p:nvSpPr>
                <p:cNvPr id="471175" name="Oval 395"/>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76" name="Oval 396"/>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77" name="Oval 397"/>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78" name="Oval 398"/>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160" name="Freeform 399"/>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61" name="Freeform 400"/>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62" name="Freeform 401"/>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63" name="Freeform 402"/>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64" name="Freeform 403"/>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65" name="Freeform 404"/>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66" name="Freeform 405"/>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67" name="Freeform 406"/>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168" name="Group 407"/>
              <p:cNvGrpSpPr>
                <a:grpSpLocks/>
              </p:cNvGrpSpPr>
              <p:nvPr/>
            </p:nvGrpSpPr>
            <p:grpSpPr bwMode="auto">
              <a:xfrm>
                <a:off x="4494" y="1402"/>
                <a:ext cx="145" cy="40"/>
                <a:chOff x="4494" y="1402"/>
                <a:chExt cx="145" cy="40"/>
              </a:xfrm>
            </p:grpSpPr>
            <p:sp>
              <p:nvSpPr>
                <p:cNvPr id="471171" name="Oval 408"/>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72" name="Oval 409"/>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73" name="Oval 410"/>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74" name="Oval 411"/>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169" name="Freeform 412"/>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70" name="Freeform 413"/>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sp>
          <p:nvSpPr>
            <p:cNvPr id="471115" name="Freeform 414"/>
            <p:cNvSpPr>
              <a:spLocks noChangeAspect="1"/>
            </p:cNvSpPr>
            <p:nvPr/>
          </p:nvSpPr>
          <p:spPr bwMode="auto">
            <a:xfrm rot="-1387097">
              <a:off x="1346" y="2016"/>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16" name="Freeform 415"/>
            <p:cNvSpPr>
              <a:spLocks noChangeAspect="1"/>
            </p:cNvSpPr>
            <p:nvPr/>
          </p:nvSpPr>
          <p:spPr bwMode="auto">
            <a:xfrm rot="-1387097">
              <a:off x="1380" y="2012"/>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17" name="Oval 416"/>
            <p:cNvSpPr>
              <a:spLocks noChangeAspect="1" noChangeArrowheads="1"/>
            </p:cNvSpPr>
            <p:nvPr/>
          </p:nvSpPr>
          <p:spPr bwMode="auto">
            <a:xfrm rot="-187098">
              <a:off x="1312" y="1940"/>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18" name="Oval 417"/>
            <p:cNvSpPr>
              <a:spLocks noChangeAspect="1" noChangeArrowheads="1"/>
            </p:cNvSpPr>
            <p:nvPr/>
          </p:nvSpPr>
          <p:spPr bwMode="auto">
            <a:xfrm rot="-187098">
              <a:off x="1400" y="1934"/>
              <a:ext cx="92"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19" name="Freeform 418"/>
            <p:cNvSpPr>
              <a:spLocks noChangeAspect="1"/>
            </p:cNvSpPr>
            <p:nvPr/>
          </p:nvSpPr>
          <p:spPr bwMode="auto">
            <a:xfrm rot="-1387097">
              <a:off x="1433" y="2008"/>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20" name="Freeform 419"/>
            <p:cNvSpPr>
              <a:spLocks noChangeAspect="1"/>
            </p:cNvSpPr>
            <p:nvPr/>
          </p:nvSpPr>
          <p:spPr bwMode="auto">
            <a:xfrm rot="-1387097">
              <a:off x="1468" y="2005"/>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21" name="Freeform 420"/>
            <p:cNvSpPr>
              <a:spLocks noChangeAspect="1"/>
            </p:cNvSpPr>
            <p:nvPr/>
          </p:nvSpPr>
          <p:spPr bwMode="auto">
            <a:xfrm rot="9412903">
              <a:off x="1396" y="2121"/>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22" name="Freeform 421"/>
            <p:cNvSpPr>
              <a:spLocks noChangeAspect="1"/>
            </p:cNvSpPr>
            <p:nvPr/>
          </p:nvSpPr>
          <p:spPr bwMode="auto">
            <a:xfrm rot="9412903">
              <a:off x="1361" y="2125"/>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123" name="Group 422"/>
            <p:cNvGrpSpPr>
              <a:grpSpLocks/>
            </p:cNvGrpSpPr>
            <p:nvPr/>
          </p:nvGrpSpPr>
          <p:grpSpPr bwMode="auto">
            <a:xfrm>
              <a:off x="1131" y="1946"/>
              <a:ext cx="218" cy="340"/>
              <a:chOff x="1131" y="1623"/>
              <a:chExt cx="218" cy="340"/>
            </a:xfrm>
          </p:grpSpPr>
          <p:sp>
            <p:nvSpPr>
              <p:cNvPr id="471141" name="Freeform 423"/>
              <p:cNvSpPr>
                <a:spLocks noChangeAspect="1"/>
              </p:cNvSpPr>
              <p:nvPr/>
            </p:nvSpPr>
            <p:spPr bwMode="auto">
              <a:xfrm rot="-1387097">
                <a:off x="1165" y="1703"/>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42" name="Freeform 424"/>
              <p:cNvSpPr>
                <a:spLocks noChangeAspect="1"/>
              </p:cNvSpPr>
              <p:nvPr/>
            </p:nvSpPr>
            <p:spPr bwMode="auto">
              <a:xfrm rot="-1387097">
                <a:off x="1200" y="169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43" name="Freeform 425"/>
              <p:cNvSpPr>
                <a:spLocks noChangeAspect="1"/>
              </p:cNvSpPr>
              <p:nvPr/>
            </p:nvSpPr>
            <p:spPr bwMode="auto">
              <a:xfrm rot="-1387097">
                <a:off x="1255" y="1698"/>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44" name="Freeform 426"/>
              <p:cNvSpPr>
                <a:spLocks noChangeAspect="1"/>
              </p:cNvSpPr>
              <p:nvPr/>
            </p:nvSpPr>
            <p:spPr bwMode="auto">
              <a:xfrm rot="-1387097">
                <a:off x="1290" y="169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45" name="Oval 427"/>
              <p:cNvSpPr>
                <a:spLocks noChangeAspect="1" noChangeArrowheads="1"/>
              </p:cNvSpPr>
              <p:nvPr/>
            </p:nvSpPr>
            <p:spPr bwMode="auto">
              <a:xfrm rot="-187098">
                <a:off x="1131" y="1628"/>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46" name="Oval 428"/>
              <p:cNvSpPr>
                <a:spLocks noChangeAspect="1" noChangeArrowheads="1"/>
              </p:cNvSpPr>
              <p:nvPr/>
            </p:nvSpPr>
            <p:spPr bwMode="auto">
              <a:xfrm rot="-187098">
                <a:off x="1222" y="1623"/>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47" name="Freeform 429"/>
              <p:cNvSpPr>
                <a:spLocks noChangeAspect="1"/>
              </p:cNvSpPr>
              <p:nvPr/>
            </p:nvSpPr>
            <p:spPr bwMode="auto">
              <a:xfrm rot="9412903">
                <a:off x="1216" y="1811"/>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48" name="Freeform 430"/>
              <p:cNvSpPr>
                <a:spLocks noChangeAspect="1"/>
              </p:cNvSpPr>
              <p:nvPr/>
            </p:nvSpPr>
            <p:spPr bwMode="auto">
              <a:xfrm rot="9412903">
                <a:off x="1181" y="181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49" name="Freeform 431"/>
              <p:cNvSpPr>
                <a:spLocks noChangeAspect="1"/>
              </p:cNvSpPr>
              <p:nvPr/>
            </p:nvSpPr>
            <p:spPr bwMode="auto">
              <a:xfrm rot="9412903">
                <a:off x="1304" y="1806"/>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50" name="Freeform 432"/>
              <p:cNvSpPr>
                <a:spLocks noChangeAspect="1"/>
              </p:cNvSpPr>
              <p:nvPr/>
            </p:nvSpPr>
            <p:spPr bwMode="auto">
              <a:xfrm rot="9412903">
                <a:off x="1269" y="180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51" name="Oval 433"/>
              <p:cNvSpPr>
                <a:spLocks noChangeAspect="1" noChangeArrowheads="1"/>
              </p:cNvSpPr>
              <p:nvPr/>
            </p:nvSpPr>
            <p:spPr bwMode="auto">
              <a:xfrm rot="10612902">
                <a:off x="1168" y="1890"/>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52" name="Oval 434"/>
              <p:cNvSpPr>
                <a:spLocks noChangeAspect="1" noChangeArrowheads="1"/>
              </p:cNvSpPr>
              <p:nvPr/>
            </p:nvSpPr>
            <p:spPr bwMode="auto">
              <a:xfrm rot="10612902">
                <a:off x="1257" y="1886"/>
                <a:ext cx="92"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124" name="Oval 435"/>
            <p:cNvSpPr>
              <a:spLocks noChangeAspect="1" noChangeArrowheads="1"/>
            </p:cNvSpPr>
            <p:nvPr/>
          </p:nvSpPr>
          <p:spPr bwMode="auto">
            <a:xfrm rot="10612902">
              <a:off x="1349" y="2201"/>
              <a:ext cx="93"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25" name="Oval 436"/>
            <p:cNvSpPr>
              <a:spLocks noChangeAspect="1" noChangeArrowheads="1"/>
            </p:cNvSpPr>
            <p:nvPr/>
          </p:nvSpPr>
          <p:spPr bwMode="auto">
            <a:xfrm rot="10612902">
              <a:off x="1439" y="2196"/>
              <a:ext cx="93" cy="72"/>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26" name="Freeform 437"/>
            <p:cNvSpPr>
              <a:spLocks noChangeAspect="1"/>
            </p:cNvSpPr>
            <p:nvPr/>
          </p:nvSpPr>
          <p:spPr bwMode="auto">
            <a:xfrm rot="9412903">
              <a:off x="1486" y="2116"/>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27" name="Freeform 438"/>
            <p:cNvSpPr>
              <a:spLocks noChangeAspect="1"/>
            </p:cNvSpPr>
            <p:nvPr/>
          </p:nvSpPr>
          <p:spPr bwMode="auto">
            <a:xfrm rot="9412903">
              <a:off x="1452" y="211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grpSp>
          <p:nvGrpSpPr>
            <p:cNvPr id="471128" name="Group 439"/>
            <p:cNvGrpSpPr>
              <a:grpSpLocks/>
            </p:cNvGrpSpPr>
            <p:nvPr/>
          </p:nvGrpSpPr>
          <p:grpSpPr bwMode="auto">
            <a:xfrm rot="-201987">
              <a:off x="958" y="1965"/>
              <a:ext cx="218" cy="340"/>
              <a:chOff x="1131" y="1623"/>
              <a:chExt cx="218" cy="340"/>
            </a:xfrm>
          </p:grpSpPr>
          <p:sp>
            <p:nvSpPr>
              <p:cNvPr id="471129" name="Freeform 440"/>
              <p:cNvSpPr>
                <a:spLocks noChangeAspect="1"/>
              </p:cNvSpPr>
              <p:nvPr/>
            </p:nvSpPr>
            <p:spPr bwMode="auto">
              <a:xfrm rot="-1387097">
                <a:off x="1165" y="1703"/>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30" name="Freeform 441"/>
              <p:cNvSpPr>
                <a:spLocks noChangeAspect="1"/>
              </p:cNvSpPr>
              <p:nvPr/>
            </p:nvSpPr>
            <p:spPr bwMode="auto">
              <a:xfrm rot="-1387097">
                <a:off x="1200" y="169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31" name="Freeform 442"/>
              <p:cNvSpPr>
                <a:spLocks noChangeAspect="1"/>
              </p:cNvSpPr>
              <p:nvPr/>
            </p:nvSpPr>
            <p:spPr bwMode="auto">
              <a:xfrm rot="-1387097">
                <a:off x="1255" y="1698"/>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32" name="Freeform 443"/>
              <p:cNvSpPr>
                <a:spLocks noChangeAspect="1"/>
              </p:cNvSpPr>
              <p:nvPr/>
            </p:nvSpPr>
            <p:spPr bwMode="auto">
              <a:xfrm rot="-1387097">
                <a:off x="1290" y="169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33" name="Oval 444"/>
              <p:cNvSpPr>
                <a:spLocks noChangeAspect="1" noChangeArrowheads="1"/>
              </p:cNvSpPr>
              <p:nvPr/>
            </p:nvSpPr>
            <p:spPr bwMode="auto">
              <a:xfrm rot="-187098">
                <a:off x="1131" y="1628"/>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34" name="Oval 445"/>
              <p:cNvSpPr>
                <a:spLocks noChangeAspect="1" noChangeArrowheads="1"/>
              </p:cNvSpPr>
              <p:nvPr/>
            </p:nvSpPr>
            <p:spPr bwMode="auto">
              <a:xfrm rot="-187098">
                <a:off x="1222" y="1623"/>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35" name="Freeform 446"/>
              <p:cNvSpPr>
                <a:spLocks noChangeAspect="1"/>
              </p:cNvSpPr>
              <p:nvPr/>
            </p:nvSpPr>
            <p:spPr bwMode="auto">
              <a:xfrm rot="9412903">
                <a:off x="1216" y="1811"/>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36" name="Freeform 447"/>
              <p:cNvSpPr>
                <a:spLocks noChangeAspect="1"/>
              </p:cNvSpPr>
              <p:nvPr/>
            </p:nvSpPr>
            <p:spPr bwMode="auto">
              <a:xfrm rot="9412903">
                <a:off x="1181" y="1814"/>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37" name="Freeform 448"/>
              <p:cNvSpPr>
                <a:spLocks noChangeAspect="1"/>
              </p:cNvSpPr>
              <p:nvPr/>
            </p:nvSpPr>
            <p:spPr bwMode="auto">
              <a:xfrm rot="9412903">
                <a:off x="1304" y="1806"/>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38" name="Freeform 449"/>
              <p:cNvSpPr>
                <a:spLocks noChangeAspect="1"/>
              </p:cNvSpPr>
              <p:nvPr/>
            </p:nvSpPr>
            <p:spPr bwMode="auto">
              <a:xfrm rot="9412903">
                <a:off x="1269" y="1809"/>
                <a:ext cx="15" cy="80"/>
              </a:xfrm>
              <a:custGeom>
                <a:avLst/>
                <a:gdLst>
                  <a:gd name="T0" fmla="*/ 881 w 12"/>
                  <a:gd name="T1" fmla="*/ 0 h 46"/>
                  <a:gd name="T2" fmla="*/ 186 w 12"/>
                  <a:gd name="T3" fmla="*/ 594864 h 46"/>
                  <a:gd name="T4" fmla="*/ 569 w 12"/>
                  <a:gd name="T5" fmla="*/ 1335219 h 46"/>
                  <a:gd name="T6" fmla="*/ 0 w 12"/>
                  <a:gd name="T7" fmla="*/ 169484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ffectLst/>
              <a:extLst>
                <a:ext uri="{909E8E84-426E-40DD-AFC4-6F175D3DCCD1}">
                  <a14:hiddenFill xmlns:a14="http://schemas.microsoft.com/office/drawing/2010/main">
                    <a:solidFill>
                      <a:srgbClr val="A36B0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mtClean="0">
                  <a:solidFill>
                    <a:srgbClr val="EAEAEA"/>
                  </a:solidFill>
                  <a:latin typeface="Arial" pitchFamily="34" charset="0"/>
                </a:endParaRPr>
              </a:p>
            </p:txBody>
          </p:sp>
          <p:sp>
            <p:nvSpPr>
              <p:cNvPr id="471139" name="Oval 450"/>
              <p:cNvSpPr>
                <a:spLocks noChangeAspect="1" noChangeArrowheads="1"/>
              </p:cNvSpPr>
              <p:nvPr/>
            </p:nvSpPr>
            <p:spPr bwMode="auto">
              <a:xfrm rot="10612902">
                <a:off x="1168" y="1890"/>
                <a:ext cx="93"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140" name="Oval 451"/>
              <p:cNvSpPr>
                <a:spLocks noChangeAspect="1" noChangeArrowheads="1"/>
              </p:cNvSpPr>
              <p:nvPr/>
            </p:nvSpPr>
            <p:spPr bwMode="auto">
              <a:xfrm rot="10612902">
                <a:off x="1257" y="1886"/>
                <a:ext cx="92" cy="73"/>
              </a:xfrm>
              <a:prstGeom prst="ellipse">
                <a:avLst/>
              </a:prstGeom>
              <a:gradFill rotWithShape="1">
                <a:gsLst>
                  <a:gs pos="0">
                    <a:srgbClr val="A36B05"/>
                  </a:gs>
                  <a:gs pos="100000">
                    <a:srgbClr val="4B320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grpSp>
      <p:grpSp>
        <p:nvGrpSpPr>
          <p:cNvPr id="471045" name="Group 452"/>
          <p:cNvGrpSpPr>
            <a:grpSpLocks/>
          </p:cNvGrpSpPr>
          <p:nvPr/>
        </p:nvGrpSpPr>
        <p:grpSpPr bwMode="auto">
          <a:xfrm>
            <a:off x="4511675" y="4702175"/>
            <a:ext cx="344488" cy="304800"/>
            <a:chOff x="2986" y="3157"/>
            <a:chExt cx="217" cy="192"/>
          </a:xfrm>
        </p:grpSpPr>
        <p:sp>
          <p:nvSpPr>
            <p:cNvPr id="471079" name="Line 453"/>
            <p:cNvSpPr>
              <a:spLocks noChangeAspect="1" noChangeShapeType="1"/>
            </p:cNvSpPr>
            <p:nvPr/>
          </p:nvSpPr>
          <p:spPr bwMode="auto">
            <a:xfrm flipV="1">
              <a:off x="2986" y="3253"/>
              <a:ext cx="82"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471080" name="Oval 454"/>
            <p:cNvSpPr>
              <a:spLocks noChangeAspect="1" noChangeArrowheads="1"/>
            </p:cNvSpPr>
            <p:nvPr/>
          </p:nvSpPr>
          <p:spPr bwMode="auto">
            <a:xfrm>
              <a:off x="3045" y="3196"/>
              <a:ext cx="124" cy="113"/>
            </a:xfrm>
            <a:prstGeom prst="ellipse">
              <a:avLst/>
            </a:prstGeom>
            <a:gradFill rotWithShape="1">
              <a:gsLst>
                <a:gs pos="0">
                  <a:schemeClr val="tx2"/>
                </a:gs>
                <a:gs pos="100000">
                  <a:srgbClr val="FF9900"/>
                </a:gs>
              </a:gsLst>
              <a:path path="shape">
                <a:fillToRect l="50000" t="50000" r="50000" b="50000"/>
              </a:path>
            </a:gra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081" name="Text Box 455"/>
            <p:cNvSpPr txBox="1">
              <a:spLocks noChangeAspect="1" noChangeArrowheads="1"/>
            </p:cNvSpPr>
            <p:nvPr/>
          </p:nvSpPr>
          <p:spPr bwMode="auto">
            <a:xfrm>
              <a:off x="3012" y="3157"/>
              <a:ext cx="191" cy="19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1400" b="1" smtClean="0">
                  <a:solidFill>
                    <a:srgbClr val="000000"/>
                  </a:solidFill>
                </a:rPr>
                <a:t>P</a:t>
              </a:r>
            </a:p>
          </p:txBody>
        </p:sp>
      </p:grpSp>
      <p:grpSp>
        <p:nvGrpSpPr>
          <p:cNvPr id="471046" name="Group 456"/>
          <p:cNvGrpSpPr>
            <a:grpSpLocks/>
          </p:cNvGrpSpPr>
          <p:nvPr/>
        </p:nvGrpSpPr>
        <p:grpSpPr bwMode="auto">
          <a:xfrm>
            <a:off x="4510088" y="4497388"/>
            <a:ext cx="346075" cy="304800"/>
            <a:chOff x="2985" y="3028"/>
            <a:chExt cx="218" cy="192"/>
          </a:xfrm>
        </p:grpSpPr>
        <p:sp>
          <p:nvSpPr>
            <p:cNvPr id="471076" name="Line 457"/>
            <p:cNvSpPr>
              <a:spLocks noChangeAspect="1" noChangeShapeType="1"/>
            </p:cNvSpPr>
            <p:nvPr/>
          </p:nvSpPr>
          <p:spPr bwMode="auto">
            <a:xfrm flipV="1">
              <a:off x="2985" y="3123"/>
              <a:ext cx="82" cy="1"/>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471077" name="Oval 458"/>
            <p:cNvSpPr>
              <a:spLocks noChangeAspect="1" noChangeArrowheads="1"/>
            </p:cNvSpPr>
            <p:nvPr/>
          </p:nvSpPr>
          <p:spPr bwMode="auto">
            <a:xfrm>
              <a:off x="3045" y="3067"/>
              <a:ext cx="124" cy="113"/>
            </a:xfrm>
            <a:prstGeom prst="ellipse">
              <a:avLst/>
            </a:prstGeom>
            <a:gradFill rotWithShape="1">
              <a:gsLst>
                <a:gs pos="0">
                  <a:schemeClr val="tx2"/>
                </a:gs>
                <a:gs pos="100000">
                  <a:srgbClr val="FF9900"/>
                </a:gs>
              </a:gsLst>
              <a:path path="shape">
                <a:fillToRect l="50000" t="50000" r="50000" b="50000"/>
              </a:path>
            </a:gra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078" name="Text Box 459"/>
            <p:cNvSpPr txBox="1">
              <a:spLocks noChangeAspect="1" noChangeArrowheads="1"/>
            </p:cNvSpPr>
            <p:nvPr/>
          </p:nvSpPr>
          <p:spPr bwMode="auto">
            <a:xfrm>
              <a:off x="3012" y="3028"/>
              <a:ext cx="191" cy="19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1400" b="1" smtClean="0">
                  <a:solidFill>
                    <a:srgbClr val="000000"/>
                  </a:solidFill>
                </a:rPr>
                <a:t>P</a:t>
              </a:r>
            </a:p>
          </p:txBody>
        </p:sp>
      </p:grpSp>
      <p:grpSp>
        <p:nvGrpSpPr>
          <p:cNvPr id="471047" name="Group 460"/>
          <p:cNvGrpSpPr>
            <a:grpSpLocks/>
          </p:cNvGrpSpPr>
          <p:nvPr/>
        </p:nvGrpSpPr>
        <p:grpSpPr bwMode="auto">
          <a:xfrm>
            <a:off x="3957638" y="4633913"/>
            <a:ext cx="352425" cy="304800"/>
            <a:chOff x="2619" y="3114"/>
            <a:chExt cx="222" cy="192"/>
          </a:xfrm>
        </p:grpSpPr>
        <p:sp>
          <p:nvSpPr>
            <p:cNvPr id="471073" name="Line 461"/>
            <p:cNvSpPr>
              <a:spLocks noChangeAspect="1" noChangeShapeType="1"/>
            </p:cNvSpPr>
            <p:nvPr/>
          </p:nvSpPr>
          <p:spPr bwMode="auto">
            <a:xfrm flipV="1">
              <a:off x="2759" y="3210"/>
              <a:ext cx="82"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471074" name="Oval 462"/>
            <p:cNvSpPr>
              <a:spLocks noChangeAspect="1" noChangeArrowheads="1"/>
            </p:cNvSpPr>
            <p:nvPr/>
          </p:nvSpPr>
          <p:spPr bwMode="auto">
            <a:xfrm>
              <a:off x="2646" y="3153"/>
              <a:ext cx="125" cy="113"/>
            </a:xfrm>
            <a:prstGeom prst="ellipse">
              <a:avLst/>
            </a:prstGeom>
            <a:gradFill rotWithShape="1">
              <a:gsLst>
                <a:gs pos="0">
                  <a:schemeClr val="tx2"/>
                </a:gs>
                <a:gs pos="100000">
                  <a:srgbClr val="FF9900"/>
                </a:gs>
              </a:gsLst>
              <a:path path="shape">
                <a:fillToRect l="50000" t="50000" r="50000" b="50000"/>
              </a:path>
            </a:gra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sp>
          <p:nvSpPr>
            <p:cNvPr id="471075" name="Text Box 463"/>
            <p:cNvSpPr txBox="1">
              <a:spLocks noChangeAspect="1" noChangeArrowheads="1"/>
            </p:cNvSpPr>
            <p:nvPr/>
          </p:nvSpPr>
          <p:spPr bwMode="auto">
            <a:xfrm>
              <a:off x="2619" y="3114"/>
              <a:ext cx="191" cy="19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1400" b="1" smtClean="0">
                  <a:solidFill>
                    <a:srgbClr val="000000"/>
                  </a:solidFill>
                </a:rPr>
                <a:t>P</a:t>
              </a:r>
            </a:p>
          </p:txBody>
        </p:sp>
      </p:grpSp>
      <p:grpSp>
        <p:nvGrpSpPr>
          <p:cNvPr id="471048" name="Group 464"/>
          <p:cNvGrpSpPr>
            <a:grpSpLocks/>
          </p:cNvGrpSpPr>
          <p:nvPr/>
        </p:nvGrpSpPr>
        <p:grpSpPr bwMode="auto">
          <a:xfrm>
            <a:off x="3959225" y="4446588"/>
            <a:ext cx="349250" cy="304800"/>
            <a:chOff x="2619" y="2978"/>
            <a:chExt cx="220" cy="192"/>
          </a:xfrm>
        </p:grpSpPr>
        <p:grpSp>
          <p:nvGrpSpPr>
            <p:cNvPr id="471069" name="Group 465"/>
            <p:cNvGrpSpPr>
              <a:grpSpLocks/>
            </p:cNvGrpSpPr>
            <p:nvPr/>
          </p:nvGrpSpPr>
          <p:grpSpPr bwMode="auto">
            <a:xfrm>
              <a:off x="2646" y="3016"/>
              <a:ext cx="193" cy="113"/>
              <a:chOff x="2646" y="3008"/>
              <a:chExt cx="193" cy="113"/>
            </a:xfrm>
          </p:grpSpPr>
          <p:sp>
            <p:nvSpPr>
              <p:cNvPr id="471071" name="Line 466"/>
              <p:cNvSpPr>
                <a:spLocks noChangeAspect="1" noChangeShapeType="1"/>
              </p:cNvSpPr>
              <p:nvPr/>
            </p:nvSpPr>
            <p:spPr bwMode="auto">
              <a:xfrm flipV="1">
                <a:off x="2757" y="3065"/>
                <a:ext cx="82"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471072" name="Oval 467"/>
              <p:cNvSpPr>
                <a:spLocks noChangeAspect="1" noChangeArrowheads="1"/>
              </p:cNvSpPr>
              <p:nvPr/>
            </p:nvSpPr>
            <p:spPr bwMode="auto">
              <a:xfrm>
                <a:off x="2646" y="3008"/>
                <a:ext cx="125" cy="113"/>
              </a:xfrm>
              <a:prstGeom prst="ellipse">
                <a:avLst/>
              </a:prstGeom>
              <a:gradFill rotWithShape="1">
                <a:gsLst>
                  <a:gs pos="0">
                    <a:schemeClr val="tx2"/>
                  </a:gs>
                  <a:gs pos="100000">
                    <a:srgbClr val="FF9900"/>
                  </a:gs>
                </a:gsLst>
                <a:path path="shape">
                  <a:fillToRect l="50000" t="50000" r="50000" b="50000"/>
                </a:path>
              </a:gra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pPr>
                <a:endParaRPr lang="es-ES" sz="3200" smtClean="0">
                  <a:solidFill>
                    <a:srgbClr val="EAEAEA"/>
                  </a:solidFill>
                </a:endParaRPr>
              </a:p>
            </p:txBody>
          </p:sp>
        </p:grpSp>
        <p:sp>
          <p:nvSpPr>
            <p:cNvPr id="471070" name="Text Box 468"/>
            <p:cNvSpPr txBox="1">
              <a:spLocks noChangeAspect="1" noChangeArrowheads="1"/>
            </p:cNvSpPr>
            <p:nvPr/>
          </p:nvSpPr>
          <p:spPr bwMode="auto">
            <a:xfrm>
              <a:off x="2619" y="2978"/>
              <a:ext cx="191" cy="19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1400" b="1" smtClean="0">
                  <a:solidFill>
                    <a:srgbClr val="000000"/>
                  </a:solidFill>
                </a:rPr>
                <a:t>P</a:t>
              </a:r>
            </a:p>
          </p:txBody>
        </p:sp>
      </p:grpSp>
      <p:sp>
        <p:nvSpPr>
          <p:cNvPr id="471049" name="Line 469"/>
          <p:cNvSpPr>
            <a:spLocks noChangeAspect="1" noChangeShapeType="1"/>
          </p:cNvSpPr>
          <p:nvPr/>
        </p:nvSpPr>
        <p:spPr bwMode="auto">
          <a:xfrm flipV="1">
            <a:off x="4325938" y="3238500"/>
            <a:ext cx="9525" cy="16891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259542" name="Oval 470"/>
          <p:cNvSpPr>
            <a:spLocks noChangeAspect="1" noChangeArrowheads="1"/>
          </p:cNvSpPr>
          <p:nvPr/>
        </p:nvSpPr>
        <p:spPr bwMode="auto">
          <a:xfrm>
            <a:off x="4202113" y="4062413"/>
            <a:ext cx="260350" cy="176212"/>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43" name="Rectangle 471"/>
          <p:cNvSpPr>
            <a:spLocks noChangeAspect="1" noChangeArrowheads="1"/>
          </p:cNvSpPr>
          <p:nvPr/>
        </p:nvSpPr>
        <p:spPr bwMode="auto">
          <a:xfrm>
            <a:off x="4240213" y="4530725"/>
            <a:ext cx="184150" cy="119063"/>
          </a:xfrm>
          <a:prstGeom prst="rect">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44" name="Rectangle 472"/>
          <p:cNvSpPr>
            <a:spLocks noChangeAspect="1" noChangeArrowheads="1"/>
          </p:cNvSpPr>
          <p:nvPr/>
        </p:nvSpPr>
        <p:spPr bwMode="auto">
          <a:xfrm>
            <a:off x="4240213" y="4727575"/>
            <a:ext cx="184150" cy="117475"/>
          </a:xfrm>
          <a:prstGeom prst="rect">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45" name="Oval 473"/>
          <p:cNvSpPr>
            <a:spLocks noChangeAspect="1" noChangeArrowheads="1"/>
          </p:cNvSpPr>
          <p:nvPr/>
        </p:nvSpPr>
        <p:spPr bwMode="auto">
          <a:xfrm>
            <a:off x="4202113" y="3878263"/>
            <a:ext cx="260350" cy="1778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46" name="Oval 474"/>
          <p:cNvSpPr>
            <a:spLocks noChangeAspect="1" noChangeArrowheads="1"/>
          </p:cNvSpPr>
          <p:nvPr/>
        </p:nvSpPr>
        <p:spPr bwMode="auto">
          <a:xfrm>
            <a:off x="4202113" y="3694113"/>
            <a:ext cx="260350" cy="1778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47" name="Oval 475"/>
          <p:cNvSpPr>
            <a:spLocks noChangeAspect="1" noChangeArrowheads="1"/>
          </p:cNvSpPr>
          <p:nvPr/>
        </p:nvSpPr>
        <p:spPr bwMode="auto">
          <a:xfrm>
            <a:off x="4202113" y="3511550"/>
            <a:ext cx="260350" cy="17621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48" name="Oval 476"/>
          <p:cNvSpPr>
            <a:spLocks noChangeAspect="1" noChangeArrowheads="1"/>
          </p:cNvSpPr>
          <p:nvPr/>
        </p:nvSpPr>
        <p:spPr bwMode="auto">
          <a:xfrm>
            <a:off x="4202113" y="3327400"/>
            <a:ext cx="260350" cy="17621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49" name="Oval 477"/>
          <p:cNvSpPr>
            <a:spLocks noChangeAspect="1" noChangeArrowheads="1"/>
          </p:cNvSpPr>
          <p:nvPr/>
        </p:nvSpPr>
        <p:spPr bwMode="auto">
          <a:xfrm>
            <a:off x="4202113" y="3144838"/>
            <a:ext cx="260350" cy="176212"/>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471058" name="Line 478"/>
          <p:cNvSpPr>
            <a:spLocks noChangeAspect="1" noChangeShapeType="1"/>
          </p:cNvSpPr>
          <p:nvPr/>
        </p:nvSpPr>
        <p:spPr bwMode="auto">
          <a:xfrm flipV="1">
            <a:off x="4470400" y="3311525"/>
            <a:ext cx="9525" cy="1679575"/>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s-ES" smtClean="0">
              <a:solidFill>
                <a:srgbClr val="EAEAEA"/>
              </a:solidFill>
              <a:latin typeface="Arial" pitchFamily="34" charset="0"/>
            </a:endParaRPr>
          </a:p>
        </p:txBody>
      </p:sp>
      <p:sp>
        <p:nvSpPr>
          <p:cNvPr id="259551" name="Oval 479"/>
          <p:cNvSpPr>
            <a:spLocks noChangeAspect="1" noChangeArrowheads="1"/>
          </p:cNvSpPr>
          <p:nvPr/>
        </p:nvSpPr>
        <p:spPr bwMode="auto">
          <a:xfrm>
            <a:off x="4344988" y="4125913"/>
            <a:ext cx="260350" cy="176212"/>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52" name="Rectangle 480"/>
          <p:cNvSpPr>
            <a:spLocks noChangeAspect="1" noChangeArrowheads="1"/>
          </p:cNvSpPr>
          <p:nvPr/>
        </p:nvSpPr>
        <p:spPr bwMode="auto">
          <a:xfrm>
            <a:off x="4383088" y="4591050"/>
            <a:ext cx="184150" cy="119063"/>
          </a:xfrm>
          <a:prstGeom prst="rect">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53" name="Rectangle 481"/>
          <p:cNvSpPr>
            <a:spLocks noChangeAspect="1" noChangeArrowheads="1"/>
          </p:cNvSpPr>
          <p:nvPr/>
        </p:nvSpPr>
        <p:spPr bwMode="auto">
          <a:xfrm>
            <a:off x="4383088" y="4795838"/>
            <a:ext cx="184150" cy="117475"/>
          </a:xfrm>
          <a:prstGeom prst="rect">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54" name="Oval 482"/>
          <p:cNvSpPr>
            <a:spLocks noChangeAspect="1" noChangeArrowheads="1"/>
          </p:cNvSpPr>
          <p:nvPr/>
        </p:nvSpPr>
        <p:spPr bwMode="auto">
          <a:xfrm>
            <a:off x="4344988" y="3941763"/>
            <a:ext cx="260350" cy="1778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55" name="Oval 483"/>
          <p:cNvSpPr>
            <a:spLocks noChangeAspect="1" noChangeArrowheads="1"/>
          </p:cNvSpPr>
          <p:nvPr/>
        </p:nvSpPr>
        <p:spPr bwMode="auto">
          <a:xfrm>
            <a:off x="4344988" y="3757613"/>
            <a:ext cx="260350" cy="1778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56" name="Oval 484"/>
          <p:cNvSpPr>
            <a:spLocks noChangeAspect="1" noChangeArrowheads="1"/>
          </p:cNvSpPr>
          <p:nvPr/>
        </p:nvSpPr>
        <p:spPr bwMode="auto">
          <a:xfrm>
            <a:off x="4344988" y="3575050"/>
            <a:ext cx="260350" cy="17621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57" name="Oval 485"/>
          <p:cNvSpPr>
            <a:spLocks noChangeAspect="1" noChangeArrowheads="1"/>
          </p:cNvSpPr>
          <p:nvPr/>
        </p:nvSpPr>
        <p:spPr bwMode="auto">
          <a:xfrm>
            <a:off x="4344988" y="3390900"/>
            <a:ext cx="260350" cy="17621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259558" name="Oval 486"/>
          <p:cNvSpPr>
            <a:spLocks noChangeAspect="1" noChangeArrowheads="1"/>
          </p:cNvSpPr>
          <p:nvPr/>
        </p:nvSpPr>
        <p:spPr bwMode="auto">
          <a:xfrm>
            <a:off x="4344988" y="3208338"/>
            <a:ext cx="260350" cy="176212"/>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471067" name="Text Box 487"/>
          <p:cNvSpPr txBox="1">
            <a:spLocks noChangeArrowheads="1"/>
          </p:cNvSpPr>
          <p:nvPr/>
        </p:nvSpPr>
        <p:spPr bwMode="auto">
          <a:xfrm>
            <a:off x="381000" y="5013176"/>
            <a:ext cx="84597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50000"/>
              </a:spcBef>
              <a:spcAft>
                <a:spcPct val="0"/>
              </a:spcAft>
            </a:pPr>
            <a:r>
              <a:rPr lang="en-US" sz="4000" b="1" dirty="0" err="1" smtClean="0">
                <a:solidFill>
                  <a:srgbClr val="FFFFFF"/>
                </a:solidFill>
                <a:latin typeface="Comic Sans MS" panose="030F0702030302020204" pitchFamily="66" charset="0"/>
              </a:rPr>
              <a:t>Bloquea</a:t>
            </a:r>
            <a:r>
              <a:rPr lang="en-US" sz="4000" b="1" dirty="0" smtClean="0">
                <a:solidFill>
                  <a:srgbClr val="FFFFFF"/>
                </a:solidFill>
                <a:latin typeface="Comic Sans MS" panose="030F0702030302020204" pitchFamily="66" charset="0"/>
              </a:rPr>
              <a:t> la </a:t>
            </a:r>
            <a:r>
              <a:rPr lang="en-US" sz="4000" b="1" dirty="0" err="1">
                <a:solidFill>
                  <a:srgbClr val="FFFFFF"/>
                </a:solidFill>
                <a:latin typeface="Comic Sans MS" panose="030F0702030302020204" pitchFamily="66" charset="0"/>
              </a:rPr>
              <a:t>A</a:t>
            </a:r>
            <a:r>
              <a:rPr lang="en-US" sz="4000" b="1" dirty="0" err="1" smtClean="0">
                <a:solidFill>
                  <a:srgbClr val="FFFFFF"/>
                </a:solidFill>
                <a:latin typeface="Comic Sans MS" panose="030F0702030302020204" pitchFamily="66" charset="0"/>
              </a:rPr>
              <a:t>ctivación</a:t>
            </a:r>
            <a:r>
              <a:rPr lang="en-US" sz="4000" b="1" dirty="0" smtClean="0">
                <a:solidFill>
                  <a:srgbClr val="FFFFFF"/>
                </a:solidFill>
                <a:latin typeface="Comic Sans MS" panose="030F0702030302020204" pitchFamily="66" charset="0"/>
              </a:rPr>
              <a:t> del Receptor VEGF</a:t>
            </a:r>
          </a:p>
        </p:txBody>
      </p:sp>
      <p:sp>
        <p:nvSpPr>
          <p:cNvPr id="3" name="2 Rectángulo"/>
          <p:cNvSpPr/>
          <p:nvPr/>
        </p:nvSpPr>
        <p:spPr>
          <a:xfrm>
            <a:off x="899592" y="253097"/>
            <a:ext cx="7649163" cy="1015663"/>
          </a:xfrm>
          <a:prstGeom prst="rect">
            <a:avLst/>
          </a:prstGeom>
        </p:spPr>
        <p:txBody>
          <a:bodyPr wrap="square">
            <a:spAutoFit/>
          </a:bodyPr>
          <a:lstStyle/>
          <a:p>
            <a:pPr algn="ctr"/>
            <a:r>
              <a:rPr lang="en-US" sz="6000" b="1" kern="0" dirty="0" err="1" smtClean="0">
                <a:solidFill>
                  <a:srgbClr val="FFFF00"/>
                </a:solidFill>
                <a:latin typeface="Comic Sans MS" panose="030F0702030302020204" pitchFamily="66" charset="0"/>
              </a:rPr>
              <a:t>Bevacizumab</a:t>
            </a:r>
            <a:endParaRPr lang="es-ES" sz="2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94983072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none"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sp>
        <p:nvSpPr>
          <p:cNvPr id="6" name="Rectangle 5"/>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none" anchor="ctr">
            <a:spAutoFit/>
          </a:bodyPr>
          <a:lstStyle/>
          <a:p>
            <a:pPr fontAlgn="base">
              <a:spcBef>
                <a:spcPct val="20000"/>
              </a:spcBef>
              <a:spcAft>
                <a:spcPct val="0"/>
              </a:spcAft>
              <a:buClr>
                <a:srgbClr val="FFCC66"/>
              </a:buClr>
              <a:buSzPct val="115000"/>
              <a:buFontTx/>
              <a:buChar char="•"/>
              <a:defRPr/>
            </a:pPr>
            <a:endParaRPr lang="es-ES" sz="3200">
              <a:solidFill>
                <a:srgbClr val="EAEAEA"/>
              </a:solidFill>
            </a:endParaRPr>
          </a:p>
        </p:txBody>
      </p:sp>
      <p:grpSp>
        <p:nvGrpSpPr>
          <p:cNvPr id="5" name="Group 2"/>
          <p:cNvGrpSpPr>
            <a:grpSpLocks/>
          </p:cNvGrpSpPr>
          <p:nvPr/>
        </p:nvGrpSpPr>
        <p:grpSpPr bwMode="auto">
          <a:xfrm>
            <a:off x="0" y="1556792"/>
            <a:ext cx="9396536" cy="5256584"/>
            <a:chOff x="204" y="580"/>
            <a:chExt cx="5488" cy="2809"/>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 y="624"/>
              <a:ext cx="5266" cy="2765"/>
            </a:xfrm>
            <a:prstGeom prst="rect">
              <a:avLst/>
            </a:prstGeom>
            <a:noFill/>
            <a:ln w="12700">
              <a:solidFill>
                <a:srgbClr val="C12B44"/>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p:nvSpPr>
          <p:spPr bwMode="gray">
            <a:xfrm>
              <a:off x="204" y="580"/>
              <a:ext cx="1747"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2400" indent="-1524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spcAft>
                  <a:spcPct val="20000"/>
                </a:spcAft>
              </a:pPr>
              <a:r>
                <a:rPr lang="en-US" sz="2400" b="1" kern="0" dirty="0" smtClean="0">
                  <a:solidFill>
                    <a:srgbClr val="FFFFFF"/>
                  </a:solidFill>
                  <a:cs typeface="Arial" charset="0"/>
                </a:rPr>
                <a:t>Tumor </a:t>
              </a:r>
              <a:r>
                <a:rPr lang="en-US" sz="2400" b="1" kern="0" dirty="0" err="1" smtClean="0">
                  <a:solidFill>
                    <a:srgbClr val="FFFFFF"/>
                  </a:solidFill>
                  <a:cs typeface="Arial" charset="0"/>
                </a:rPr>
                <a:t>pequeño</a:t>
              </a:r>
              <a:endParaRPr lang="en-US" sz="2400" b="1" kern="0" dirty="0" smtClean="0">
                <a:solidFill>
                  <a:srgbClr val="FFFFFF"/>
                </a:solidFill>
                <a:cs typeface="Arial" charset="0"/>
              </a:endParaRPr>
            </a:p>
            <a:p>
              <a:pPr eaLnBrk="0" hangingPunct="0">
                <a:spcAft>
                  <a:spcPct val="20000"/>
                </a:spcAft>
                <a:buFontTx/>
                <a:buChar char="•"/>
              </a:pPr>
              <a:r>
                <a:rPr lang="en-US" sz="2400" b="1" kern="0" dirty="0" smtClean="0">
                  <a:solidFill>
                    <a:srgbClr val="FFFFFF"/>
                  </a:solidFill>
                  <a:cs typeface="Arial" charset="0"/>
                </a:rPr>
                <a:t> Avascular</a:t>
              </a:r>
            </a:p>
            <a:p>
              <a:pPr eaLnBrk="0" hangingPunct="0">
                <a:spcAft>
                  <a:spcPct val="20000"/>
                </a:spcAft>
                <a:buFontTx/>
                <a:buChar char="•"/>
              </a:pPr>
              <a:r>
                <a:rPr lang="en-US" sz="2400" b="1" kern="0" dirty="0" smtClean="0">
                  <a:solidFill>
                    <a:srgbClr val="FFFFFF"/>
                  </a:solidFill>
                  <a:cs typeface="Arial" charset="0"/>
                </a:rPr>
                <a:t> </a:t>
              </a:r>
              <a:r>
                <a:rPr lang="en-US" sz="2400" b="1" kern="0" dirty="0" err="1">
                  <a:solidFill>
                    <a:srgbClr val="FFFFFF"/>
                  </a:solidFill>
                  <a:cs typeface="Arial" charset="0"/>
                </a:rPr>
                <a:t>L</a:t>
              </a:r>
              <a:r>
                <a:rPr lang="en-US" sz="2400" b="1" kern="0" dirty="0" err="1" smtClean="0">
                  <a:solidFill>
                    <a:srgbClr val="FFFFFF"/>
                  </a:solidFill>
                  <a:cs typeface="Arial" charset="0"/>
                </a:rPr>
                <a:t>atente</a:t>
              </a:r>
              <a:endParaRPr lang="en-US" sz="2800" b="1" kern="0" dirty="0" smtClean="0">
                <a:solidFill>
                  <a:srgbClr val="EBE114"/>
                </a:solidFill>
                <a:cs typeface="Arial" charset="0"/>
              </a:endParaRPr>
            </a:p>
          </p:txBody>
        </p:sp>
        <p:sp>
          <p:nvSpPr>
            <p:cNvPr id="9" name="Text Box 5"/>
            <p:cNvSpPr txBox="1">
              <a:spLocks noChangeArrowheads="1"/>
            </p:cNvSpPr>
            <p:nvPr/>
          </p:nvSpPr>
          <p:spPr bwMode="gray">
            <a:xfrm>
              <a:off x="4035" y="586"/>
              <a:ext cx="1657" cy="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2400" indent="-1524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spcAft>
                  <a:spcPct val="20000"/>
                </a:spcAft>
              </a:pPr>
              <a:r>
                <a:rPr lang="en-US" sz="2400" b="1" kern="0" dirty="0" smtClean="0">
                  <a:solidFill>
                    <a:srgbClr val="FFFFFF"/>
                  </a:solidFill>
                  <a:cs typeface="Arial" charset="0"/>
                </a:rPr>
                <a:t>Tumor </a:t>
              </a:r>
              <a:r>
                <a:rPr lang="en-US" sz="2400" b="1" kern="0" dirty="0" err="1" smtClean="0">
                  <a:solidFill>
                    <a:srgbClr val="FFFFFF"/>
                  </a:solidFill>
                  <a:cs typeface="Arial" charset="0"/>
                </a:rPr>
                <a:t>grande</a:t>
              </a:r>
              <a:endParaRPr lang="en-US" sz="2400" b="1" kern="0" dirty="0" smtClean="0">
                <a:solidFill>
                  <a:srgbClr val="FFFFFF"/>
                </a:solidFill>
                <a:cs typeface="Arial" charset="0"/>
              </a:endParaRPr>
            </a:p>
            <a:p>
              <a:pPr eaLnBrk="0" hangingPunct="0">
                <a:spcAft>
                  <a:spcPct val="20000"/>
                </a:spcAft>
                <a:buFontTx/>
                <a:buChar char="•"/>
              </a:pPr>
              <a:r>
                <a:rPr lang="en-US" sz="2400" b="1" kern="0" dirty="0" smtClean="0">
                  <a:solidFill>
                    <a:srgbClr val="FFFFFF"/>
                  </a:solidFill>
                  <a:cs typeface="Arial" charset="0"/>
                </a:rPr>
                <a:t> Vascular</a:t>
              </a:r>
            </a:p>
            <a:p>
              <a:pPr eaLnBrk="0" hangingPunct="0">
                <a:spcAft>
                  <a:spcPct val="20000"/>
                </a:spcAft>
                <a:buFontTx/>
                <a:buChar char="•"/>
              </a:pPr>
              <a:r>
                <a:rPr lang="en-US" sz="2400" b="1" kern="0" dirty="0" smtClean="0">
                  <a:solidFill>
                    <a:srgbClr val="FFFFFF"/>
                  </a:solidFill>
                  <a:cs typeface="Arial" charset="0"/>
                </a:rPr>
                <a:t> </a:t>
              </a:r>
              <a:r>
                <a:rPr lang="en-US" sz="2400" b="1" kern="0" dirty="0">
                  <a:solidFill>
                    <a:srgbClr val="FFFFFF"/>
                  </a:solidFill>
                  <a:cs typeface="Arial" charset="0"/>
                </a:rPr>
                <a:t>P</a:t>
              </a:r>
              <a:r>
                <a:rPr lang="en-US" sz="2400" b="1" kern="0" dirty="0" err="1" smtClean="0">
                  <a:solidFill>
                    <a:srgbClr val="FFFFFF"/>
                  </a:solidFill>
                  <a:cs typeface="Arial" charset="0"/>
                </a:rPr>
                <a:t>otencial</a:t>
              </a:r>
              <a:r>
                <a:rPr lang="en-US" sz="2400" b="1" kern="0" dirty="0" smtClean="0">
                  <a:solidFill>
                    <a:srgbClr val="FFFFFF"/>
                  </a:solidFill>
                  <a:cs typeface="Arial" charset="0"/>
                </a:rPr>
                <a:t> </a:t>
              </a:r>
              <a:r>
                <a:rPr lang="en-US" sz="2400" b="1" kern="0" dirty="0" err="1" smtClean="0">
                  <a:solidFill>
                    <a:srgbClr val="FFFFFF"/>
                  </a:solidFill>
                  <a:cs typeface="Arial" charset="0"/>
                </a:rPr>
                <a:t>metastásico</a:t>
              </a:r>
              <a:endParaRPr lang="en-US" sz="2400" b="1" kern="0" dirty="0" smtClean="0">
                <a:solidFill>
                  <a:srgbClr val="FFFFFF"/>
                </a:solidFill>
                <a:cs typeface="Arial" charset="0"/>
              </a:endParaRPr>
            </a:p>
          </p:txBody>
        </p:sp>
        <p:sp>
          <p:nvSpPr>
            <p:cNvPr id="10" name="Text Box 6"/>
            <p:cNvSpPr txBox="1">
              <a:spLocks noChangeArrowheads="1"/>
            </p:cNvSpPr>
            <p:nvPr/>
          </p:nvSpPr>
          <p:spPr bwMode="gray">
            <a:xfrm>
              <a:off x="1296" y="1726"/>
              <a:ext cx="1680" cy="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3200" b="1" kern="0" dirty="0" err="1" smtClean="0">
                  <a:solidFill>
                    <a:srgbClr val="652D8A"/>
                  </a:solidFill>
                  <a:cs typeface="Arial" charset="0"/>
                </a:rPr>
                <a:t>Activación</a:t>
              </a:r>
              <a:r>
                <a:rPr lang="en-GB" sz="3200" b="1" kern="0" dirty="0" smtClean="0">
                  <a:solidFill>
                    <a:srgbClr val="652D8A"/>
                  </a:solidFill>
                  <a:cs typeface="Arial" charset="0"/>
                </a:rPr>
                <a:t> </a:t>
              </a:r>
              <a:r>
                <a:rPr lang="en-GB" sz="3200" b="1" kern="0" dirty="0" err="1">
                  <a:solidFill>
                    <a:srgbClr val="652D8A"/>
                  </a:solidFill>
                  <a:cs typeface="Arial" charset="0"/>
                </a:rPr>
                <a:t>A</a:t>
              </a:r>
              <a:r>
                <a:rPr lang="en-GB" sz="3200" b="1" kern="0" dirty="0" err="1" smtClean="0">
                  <a:solidFill>
                    <a:srgbClr val="652D8A"/>
                  </a:solidFill>
                  <a:cs typeface="Arial" charset="0"/>
                </a:rPr>
                <a:t>ngiogénica</a:t>
              </a:r>
              <a:endParaRPr lang="en-GB" sz="2400" b="1" kern="0" dirty="0" smtClean="0">
                <a:solidFill>
                  <a:srgbClr val="652D8A"/>
                </a:solidFill>
                <a:cs typeface="Arial" charset="0"/>
              </a:endParaRPr>
            </a:p>
          </p:txBody>
        </p:sp>
      </p:grpSp>
      <p:sp>
        <p:nvSpPr>
          <p:cNvPr id="2" name="1 Título"/>
          <p:cNvSpPr>
            <a:spLocks noGrp="1"/>
          </p:cNvSpPr>
          <p:nvPr>
            <p:ph type="title"/>
          </p:nvPr>
        </p:nvSpPr>
        <p:spPr>
          <a:xfrm>
            <a:off x="58215" y="125760"/>
            <a:ext cx="9016427" cy="1143000"/>
          </a:xfrm>
        </p:spPr>
        <p:txBody>
          <a:bodyPr/>
          <a:lstStyle/>
          <a:p>
            <a:r>
              <a:rPr lang="es-ES_tradnl" b="1" dirty="0" err="1" smtClean="0">
                <a:solidFill>
                  <a:srgbClr val="FFFF00"/>
                </a:solidFill>
                <a:latin typeface="Comic Sans MS" panose="030F0702030302020204" pitchFamily="66" charset="0"/>
              </a:rPr>
              <a:t>Bevacizumab</a:t>
            </a:r>
            <a:r>
              <a:rPr lang="es-ES_tradnl" b="1" dirty="0">
                <a:solidFill>
                  <a:srgbClr val="FFFF00"/>
                </a:solidFill>
                <a:latin typeface="Comic Sans MS" panose="030F0702030302020204" pitchFamily="66" charset="0"/>
              </a:rPr>
              <a:t> </a:t>
            </a:r>
            <a:r>
              <a:rPr lang="es-ES_tradnl" b="1" dirty="0" smtClean="0">
                <a:solidFill>
                  <a:srgbClr val="FFFF00"/>
                </a:solidFill>
                <a:latin typeface="Comic Sans MS" panose="030F0702030302020204" pitchFamily="66" charset="0"/>
              </a:rPr>
              <a:t>inhibe la formación de vasos sanguíneos tumorales</a:t>
            </a:r>
            <a:endParaRPr lang="es-ES" sz="3600" b="1" dirty="0">
              <a:solidFill>
                <a:srgbClr val="FFFF00"/>
              </a:solidFill>
              <a:latin typeface="Comic Sans MS" panose="030F0702030302020204" pitchFamily="66" charset="0"/>
            </a:endParaRPr>
          </a:p>
        </p:txBody>
      </p:sp>
      <p:cxnSp>
        <p:nvCxnSpPr>
          <p:cNvPr id="11" name="10 Conector recto"/>
          <p:cNvCxnSpPr>
            <a:cxnSpLocks noChangeShapeType="1"/>
          </p:cNvCxnSpPr>
          <p:nvPr/>
        </p:nvCxnSpPr>
        <p:spPr bwMode="auto">
          <a:xfrm>
            <a:off x="4716016" y="2630016"/>
            <a:ext cx="2286000" cy="2743200"/>
          </a:xfrm>
          <a:prstGeom prst="line">
            <a:avLst/>
          </a:prstGeom>
          <a:noFill/>
          <a:ln w="762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11 Conector recto"/>
          <p:cNvCxnSpPr>
            <a:cxnSpLocks noChangeShapeType="1"/>
          </p:cNvCxnSpPr>
          <p:nvPr/>
        </p:nvCxnSpPr>
        <p:spPr bwMode="auto">
          <a:xfrm flipH="1">
            <a:off x="4572000" y="2780928"/>
            <a:ext cx="1981200" cy="2438400"/>
          </a:xfrm>
          <a:prstGeom prst="line">
            <a:avLst/>
          </a:prstGeom>
          <a:noFill/>
          <a:ln w="762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241004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www.meb.uni-bonn.de/Cancernet/Media/CDR00007409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44876" t="20058" r="1268" b="25733"/>
          <a:stretch/>
        </p:blipFill>
        <p:spPr bwMode="auto">
          <a:xfrm>
            <a:off x="1043608" y="1484784"/>
            <a:ext cx="6912768"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p:txBody>
          <a:bodyPr/>
          <a:lstStyle/>
          <a:p>
            <a:pPr lvl="0" eaLnBrk="1" fontAlgn="auto" hangingPunct="1">
              <a:spcBef>
                <a:spcPts val="0"/>
              </a:spcBef>
              <a:spcAft>
                <a:spcPts val="0"/>
              </a:spcAft>
            </a:pPr>
            <a:r>
              <a:rPr lang="es-ES_tradnl" sz="5400" b="1" kern="1200" dirty="0">
                <a:solidFill>
                  <a:srgbClr val="FFC000"/>
                </a:solidFill>
                <a:latin typeface="Comic Sans MS" panose="030F0702030302020204" pitchFamily="66" charset="0"/>
                <a:ea typeface="+mn-ea"/>
                <a:cs typeface="+mn-cs"/>
              </a:rPr>
              <a:t>Diseminación </a:t>
            </a:r>
            <a:r>
              <a:rPr lang="es-ES_tradnl" sz="5400" b="1" kern="1200" dirty="0" smtClean="0">
                <a:solidFill>
                  <a:srgbClr val="FFC000"/>
                </a:solidFill>
                <a:latin typeface="Comic Sans MS" panose="030F0702030302020204" pitchFamily="66" charset="0"/>
                <a:ea typeface="+mn-ea"/>
                <a:cs typeface="+mn-cs"/>
              </a:rPr>
              <a:t>Linfática</a:t>
            </a:r>
            <a:endParaRPr lang="es-ES" dirty="0">
              <a:latin typeface="Comic Sans MS" panose="030F0702030302020204" pitchFamily="66" charset="0"/>
            </a:endParaRPr>
          </a:p>
        </p:txBody>
      </p:sp>
    </p:spTree>
    <p:extLst>
      <p:ext uri="{BB962C8B-B14F-4D97-AF65-F5344CB8AC3E}">
        <p14:creationId xmlns:p14="http://schemas.microsoft.com/office/powerpoint/2010/main" val="3496345777"/>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7 Rectángulo"/>
          <p:cNvSpPr>
            <a:spLocks noChangeArrowheads="1"/>
          </p:cNvSpPr>
          <p:nvPr/>
        </p:nvSpPr>
        <p:spPr bwMode="auto">
          <a:xfrm>
            <a:off x="1187450" y="1268413"/>
            <a:ext cx="7956550"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5" name="AutoShape 2"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3"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6" name="AutoShape 4"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3"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9702" name="2 Marcador de contenido"/>
          <p:cNvSpPr txBox="1">
            <a:spLocks/>
          </p:cNvSpPr>
          <p:nvPr/>
        </p:nvSpPr>
        <p:spPr bwMode="auto">
          <a:xfrm>
            <a:off x="107504" y="914400"/>
            <a:ext cx="889248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a:solidFill>
                  <a:schemeClr val="tx1"/>
                </a:solidFill>
                <a:latin typeface="Verdana" pitchFamily="34" charset="0"/>
              </a:defRPr>
            </a:lvl1pPr>
            <a:lvl2pPr marL="742950" indent="-285750" eaLnBrk="0" hangingPunct="0">
              <a:defRPr sz="3600">
                <a:solidFill>
                  <a:schemeClr val="tx1"/>
                </a:solidFill>
                <a:latin typeface="Verdana" pitchFamily="34" charset="0"/>
              </a:defRPr>
            </a:lvl2pPr>
            <a:lvl3pPr marL="1143000" indent="-228600" eaLnBrk="0" hangingPunct="0">
              <a:defRPr sz="3600">
                <a:solidFill>
                  <a:schemeClr val="tx1"/>
                </a:solidFill>
                <a:latin typeface="Verdana" pitchFamily="34" charset="0"/>
              </a:defRPr>
            </a:lvl3pPr>
            <a:lvl4pPr marL="1600200" indent="-228600" eaLnBrk="0" hangingPunct="0">
              <a:defRPr sz="3600">
                <a:solidFill>
                  <a:schemeClr val="tx1"/>
                </a:solidFill>
                <a:latin typeface="Verdana" pitchFamily="34" charset="0"/>
              </a:defRPr>
            </a:lvl4pPr>
            <a:lvl5pPr marL="2057400" indent="-228600" eaLnBrk="0" hangingPunct="0">
              <a:defRPr sz="3600">
                <a:solidFill>
                  <a:schemeClr val="tx1"/>
                </a:solidFill>
                <a:latin typeface="Verdana" pitchFamily="34" charset="0"/>
              </a:defRPr>
            </a:lvl5pPr>
            <a:lvl6pPr marL="2514600" indent="-228600" algn="ctr" eaLnBrk="0" fontAlgn="base" hangingPunct="0">
              <a:spcBef>
                <a:spcPct val="0"/>
              </a:spcBef>
              <a:spcAft>
                <a:spcPct val="0"/>
              </a:spcAft>
              <a:defRPr sz="3600">
                <a:solidFill>
                  <a:schemeClr val="tx1"/>
                </a:solidFill>
                <a:latin typeface="Verdana" pitchFamily="34" charset="0"/>
              </a:defRPr>
            </a:lvl6pPr>
            <a:lvl7pPr marL="2971800" indent="-228600" algn="ctr" eaLnBrk="0" fontAlgn="base" hangingPunct="0">
              <a:spcBef>
                <a:spcPct val="0"/>
              </a:spcBef>
              <a:spcAft>
                <a:spcPct val="0"/>
              </a:spcAft>
              <a:defRPr sz="3600">
                <a:solidFill>
                  <a:schemeClr val="tx1"/>
                </a:solidFill>
                <a:latin typeface="Verdana" pitchFamily="34" charset="0"/>
              </a:defRPr>
            </a:lvl7pPr>
            <a:lvl8pPr marL="3429000" indent="-228600" algn="ctr" eaLnBrk="0" fontAlgn="base" hangingPunct="0">
              <a:spcBef>
                <a:spcPct val="0"/>
              </a:spcBef>
              <a:spcAft>
                <a:spcPct val="0"/>
              </a:spcAft>
              <a:defRPr sz="3600">
                <a:solidFill>
                  <a:schemeClr val="tx1"/>
                </a:solidFill>
                <a:latin typeface="Verdana" pitchFamily="34" charset="0"/>
              </a:defRPr>
            </a:lvl8pPr>
            <a:lvl9pPr marL="3886200" indent="-228600" algn="ctr" eaLnBrk="0" fontAlgn="base" hangingPunct="0">
              <a:spcBef>
                <a:spcPct val="0"/>
              </a:spcBef>
              <a:spcAft>
                <a:spcPct val="0"/>
              </a:spcAft>
              <a:defRPr sz="3600">
                <a:solidFill>
                  <a:schemeClr val="tx1"/>
                </a:solidFill>
                <a:latin typeface="Verdana" pitchFamily="34" charset="0"/>
              </a:defRPr>
            </a:lvl9pPr>
          </a:lstStyle>
          <a:p>
            <a:pPr fontAlgn="base">
              <a:spcBef>
                <a:spcPct val="20000"/>
              </a:spcBef>
              <a:spcAft>
                <a:spcPct val="0"/>
              </a:spcAft>
              <a:buClr>
                <a:srgbClr val="006666"/>
              </a:buClr>
              <a:buSzPct val="70000"/>
              <a:defRPr/>
            </a:pPr>
            <a:endParaRPr lang="es-ES" sz="2800" b="1" u="sng" dirty="0" smtClean="0">
              <a:solidFill>
                <a:srgbClr val="000000"/>
              </a:solidFill>
              <a:effectLst>
                <a:outerShdw blurRad="38100" dist="38100" dir="2700000" algn="tl">
                  <a:srgbClr val="000000">
                    <a:alpha val="43137"/>
                  </a:srgbClr>
                </a:outerShdw>
              </a:effectLst>
              <a:latin typeface="Comic Sans MS" pitchFamily="66" charset="0"/>
            </a:endParaRPr>
          </a:p>
          <a:p>
            <a:pPr marL="0" indent="0" fontAlgn="base">
              <a:spcBef>
                <a:spcPct val="20000"/>
              </a:spcBef>
              <a:spcAft>
                <a:spcPct val="0"/>
              </a:spcAft>
              <a:buClr>
                <a:srgbClr val="006666"/>
              </a:buClr>
              <a:buSzPct val="70000"/>
              <a:defRPr/>
            </a:pPr>
            <a:r>
              <a:rPr lang="es-ES" b="1" u="sng" dirty="0" err="1" smtClean="0">
                <a:solidFill>
                  <a:srgbClr val="002060"/>
                </a:solidFill>
                <a:effectLst>
                  <a:outerShdw blurRad="38100" dist="38100" dir="2700000" algn="tl">
                    <a:srgbClr val="000000">
                      <a:alpha val="43137"/>
                    </a:srgbClr>
                  </a:outerShdw>
                </a:effectLst>
                <a:latin typeface="Comic Sans MS" pitchFamily="66" charset="0"/>
              </a:rPr>
              <a:t>Bevacizumab</a:t>
            </a:r>
            <a:r>
              <a:rPr lang="es-ES" b="1" u="sng" dirty="0" smtClean="0">
                <a:solidFill>
                  <a:srgbClr val="002060"/>
                </a:solidFill>
                <a:effectLst>
                  <a:outerShdw blurRad="38100" dist="38100" dir="2700000" algn="tl">
                    <a:srgbClr val="000000">
                      <a:alpha val="43137"/>
                    </a:srgbClr>
                  </a:outerShdw>
                </a:effectLst>
                <a:latin typeface="Comic Sans MS" pitchFamily="66" charset="0"/>
              </a:rPr>
              <a:t> + Quimioterapia aumenta:</a:t>
            </a:r>
          </a:p>
          <a:p>
            <a:pPr marL="0" indent="0" fontAlgn="base">
              <a:spcBef>
                <a:spcPct val="20000"/>
              </a:spcBef>
              <a:spcAft>
                <a:spcPct val="0"/>
              </a:spcAft>
              <a:buClr>
                <a:srgbClr val="006666"/>
              </a:buClr>
              <a:buSzPct val="70000"/>
              <a:defRPr/>
            </a:pPr>
            <a:endParaRPr lang="es-ES" sz="3200" b="1" dirty="0" smtClean="0">
              <a:solidFill>
                <a:srgbClr val="002060"/>
              </a:solidFill>
              <a:latin typeface="Comic Sans MS" pitchFamily="66" charset="0"/>
            </a:endParaRP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2060"/>
                </a:solidFill>
                <a:latin typeface="Comic Sans MS" pitchFamily="66" charset="0"/>
              </a:rPr>
              <a:t> La </a:t>
            </a:r>
            <a:r>
              <a:rPr lang="es-ES" sz="3200" b="1" dirty="0">
                <a:solidFill>
                  <a:srgbClr val="002060"/>
                </a:solidFill>
                <a:latin typeface="Comic Sans MS" pitchFamily="66" charset="0"/>
              </a:rPr>
              <a:t>T</a:t>
            </a:r>
            <a:r>
              <a:rPr lang="es-ES" sz="3200" b="1" dirty="0" smtClean="0">
                <a:solidFill>
                  <a:srgbClr val="002060"/>
                </a:solidFill>
                <a:latin typeface="Comic Sans MS" pitchFamily="66" charset="0"/>
              </a:rPr>
              <a:t>asa de Respuestas (~50-60%).</a:t>
            </a: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2060"/>
                </a:solidFill>
                <a:latin typeface="Comic Sans MS" pitchFamily="66" charset="0"/>
              </a:rPr>
              <a:t> La supervivencia libre de progresión.</a:t>
            </a:r>
          </a:p>
          <a:p>
            <a:pPr lvl="1" fontAlgn="base">
              <a:spcBef>
                <a:spcPct val="20000"/>
              </a:spcBef>
              <a:spcAft>
                <a:spcPct val="0"/>
              </a:spcAft>
              <a:buClr>
                <a:srgbClr val="006666"/>
              </a:buClr>
              <a:buSzPct val="70000"/>
              <a:buFont typeface="Wingdings" pitchFamily="2" charset="2"/>
              <a:buChar char="¡"/>
              <a:defRPr/>
            </a:pPr>
            <a:r>
              <a:rPr lang="es-ES" sz="3200" b="1" dirty="0">
                <a:solidFill>
                  <a:srgbClr val="002060"/>
                </a:solidFill>
                <a:latin typeface="Comic Sans MS" pitchFamily="66" charset="0"/>
              </a:rPr>
              <a:t> </a:t>
            </a:r>
            <a:r>
              <a:rPr lang="es-ES" sz="3200" b="1" dirty="0" smtClean="0">
                <a:solidFill>
                  <a:srgbClr val="002060"/>
                </a:solidFill>
                <a:latin typeface="Comic Sans MS" pitchFamily="66" charset="0"/>
              </a:rPr>
              <a:t>La supervivencia global.</a:t>
            </a:r>
          </a:p>
          <a:p>
            <a:pPr lvl="1" fontAlgn="base">
              <a:spcBef>
                <a:spcPct val="20000"/>
              </a:spcBef>
              <a:spcAft>
                <a:spcPct val="0"/>
              </a:spcAft>
              <a:buClr>
                <a:srgbClr val="006666"/>
              </a:buClr>
              <a:buSzPct val="70000"/>
              <a:buFont typeface="Wingdings" pitchFamily="2" charset="2"/>
              <a:buChar char="¡"/>
              <a:defRPr/>
            </a:pPr>
            <a:r>
              <a:rPr lang="es-ES" sz="3200" b="1" dirty="0">
                <a:solidFill>
                  <a:srgbClr val="002060"/>
                </a:solidFill>
                <a:latin typeface="Comic Sans MS" pitchFamily="66" charset="0"/>
              </a:rPr>
              <a:t> </a:t>
            </a:r>
            <a:r>
              <a:rPr lang="es-ES" sz="3200" b="1" dirty="0" smtClean="0">
                <a:solidFill>
                  <a:srgbClr val="002060"/>
                </a:solidFill>
                <a:latin typeface="Comic Sans MS" pitchFamily="66" charset="0"/>
              </a:rPr>
              <a:t>Reduce el riesgo de Progresión o de Muerte en ~50%-60%.</a:t>
            </a:r>
          </a:p>
        </p:txBody>
      </p:sp>
      <p:sp>
        <p:nvSpPr>
          <p:cNvPr id="2" name="1 Título"/>
          <p:cNvSpPr>
            <a:spLocks noGrp="1"/>
          </p:cNvSpPr>
          <p:nvPr>
            <p:ph type="title"/>
          </p:nvPr>
        </p:nvSpPr>
        <p:spPr>
          <a:xfrm>
            <a:off x="0" y="269776"/>
            <a:ext cx="8915400" cy="1143000"/>
          </a:xfrm>
        </p:spPr>
        <p:txBody>
          <a:bodyPr/>
          <a:lstStyle/>
          <a:p>
            <a:pPr algn="ctr">
              <a:defRPr/>
            </a:pPr>
            <a:r>
              <a:rPr lang="es-ES" sz="4000" dirty="0" smtClean="0">
                <a:solidFill>
                  <a:srgbClr val="FF0000"/>
                </a:solidFill>
                <a:effectLst>
                  <a:outerShdw blurRad="38100" dist="38100" dir="2700000" algn="tl">
                    <a:srgbClr val="000000">
                      <a:alpha val="43137"/>
                    </a:srgbClr>
                  </a:outerShdw>
                </a:effectLst>
                <a:latin typeface="Comic Sans MS" panose="030F0702030302020204" pitchFamily="66" charset="0"/>
              </a:rPr>
              <a:t>Tratamiento de 1º Línea de </a:t>
            </a:r>
            <a:br>
              <a:rPr lang="es-ES" sz="4000" dirty="0" smtClean="0">
                <a:solidFill>
                  <a:srgbClr val="FF0000"/>
                </a:solidFill>
                <a:effectLst>
                  <a:outerShdw blurRad="38100" dist="38100" dir="2700000" algn="tl">
                    <a:srgbClr val="000000">
                      <a:alpha val="43137"/>
                    </a:srgbClr>
                  </a:outerShdw>
                </a:effectLst>
                <a:latin typeface="Comic Sans MS" panose="030F0702030302020204" pitchFamily="66" charset="0"/>
              </a:rPr>
            </a:br>
            <a:r>
              <a:rPr lang="es-ES" sz="4000" dirty="0" smtClean="0">
                <a:solidFill>
                  <a:srgbClr val="FF0000"/>
                </a:solidFill>
                <a:effectLst>
                  <a:outerShdw blurRad="38100" dist="38100" dir="2700000" algn="tl">
                    <a:srgbClr val="000000">
                      <a:alpha val="43137"/>
                    </a:srgbClr>
                  </a:outerShdw>
                </a:effectLst>
                <a:latin typeface="Comic Sans MS" panose="030F0702030302020204" pitchFamily="66" charset="0"/>
              </a:rPr>
              <a:t>Cáncer de Mama Avanzado HER2-</a:t>
            </a:r>
            <a:endParaRPr lang="es-ES" sz="4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6015145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1520" y="2492901"/>
            <a:ext cx="8568952" cy="1974081"/>
          </a:xfrm>
        </p:spPr>
        <p:txBody>
          <a:bodyPr/>
          <a:lstStyle/>
          <a:p>
            <a:r>
              <a:rPr lang="es-ES" b="1" dirty="0" smtClean="0">
                <a:solidFill>
                  <a:srgbClr val="FFCC00"/>
                </a:solidFill>
                <a:latin typeface="Comic Sans MS" panose="030F0702030302020204" pitchFamily="66" charset="0"/>
              </a:rPr>
              <a:t>Novedades Terapéuticas</a:t>
            </a:r>
            <a:br>
              <a:rPr lang="es-ES" b="1" dirty="0" smtClean="0">
                <a:solidFill>
                  <a:srgbClr val="FFCC00"/>
                </a:solidFill>
                <a:latin typeface="Comic Sans MS" panose="030F0702030302020204" pitchFamily="66" charset="0"/>
              </a:rPr>
            </a:br>
            <a:r>
              <a:rPr lang="es-ES" b="1" dirty="0" smtClean="0">
                <a:solidFill>
                  <a:srgbClr val="FFCC00"/>
                </a:solidFill>
                <a:latin typeface="Comic Sans MS" panose="030F0702030302020204" pitchFamily="66" charset="0"/>
              </a:rPr>
              <a:t>en Cáncer Mama Avanzado HER2+</a:t>
            </a:r>
            <a:endParaRPr lang="es-ES" b="1" dirty="0">
              <a:solidFill>
                <a:srgbClr val="FFCC00"/>
              </a:solidFill>
              <a:latin typeface="Comic Sans MS" panose="030F0702030302020204" pitchFamily="66" charset="0"/>
            </a:endParaRPr>
          </a:p>
        </p:txBody>
      </p:sp>
    </p:spTree>
    <p:extLst>
      <p:ext uri="{BB962C8B-B14F-4D97-AF65-F5344CB8AC3E}">
        <p14:creationId xmlns:p14="http://schemas.microsoft.com/office/powerpoint/2010/main" val="2871960278"/>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1778" name="Rectangle 5">
            <a:hlinkClick r:id="rId2"/>
          </p:cNvPr>
          <p:cNvSpPr>
            <a:spLocks noChangeArrowheads="1"/>
          </p:cNvSpPr>
          <p:nvPr/>
        </p:nvSpPr>
        <p:spPr bwMode="auto">
          <a:xfrm>
            <a:off x="2743200" y="304801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s-ES" altLang="es-ES" sz="2400">
              <a:solidFill>
                <a:srgbClr val="FFFFCC"/>
              </a:solidFill>
              <a:latin typeface="Times New Roman" pitchFamily="18" charset="0"/>
            </a:endParaRPr>
          </a:p>
        </p:txBody>
      </p:sp>
      <p:sp>
        <p:nvSpPr>
          <p:cNvPr id="331779" name="1 Rectángulo"/>
          <p:cNvSpPr>
            <a:spLocks noChangeArrowheads="1"/>
          </p:cNvSpPr>
          <p:nvPr/>
        </p:nvSpPr>
        <p:spPr bwMode="auto">
          <a:xfrm>
            <a:off x="467544" y="260648"/>
            <a:ext cx="83058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ES" altLang="es-ES" sz="4800" b="1" dirty="0" smtClean="0">
                <a:solidFill>
                  <a:srgbClr val="FFC000"/>
                </a:solidFill>
                <a:latin typeface="Comic Sans MS" panose="030F0702030302020204" pitchFamily="66" charset="0"/>
              </a:rPr>
              <a:t>Cáncer de Mama HER2+:</a:t>
            </a:r>
          </a:p>
          <a:p>
            <a:pPr algn="ctr" eaLnBrk="1" fontAlgn="base" hangingPunct="1">
              <a:spcBef>
                <a:spcPct val="0"/>
              </a:spcBef>
              <a:spcAft>
                <a:spcPct val="0"/>
              </a:spcAft>
            </a:pPr>
            <a:r>
              <a:rPr lang="es-ES" altLang="es-ES" sz="4800" b="1" dirty="0" smtClean="0">
                <a:solidFill>
                  <a:srgbClr val="FFC000"/>
                </a:solidFill>
                <a:latin typeface="Comic Sans MS" panose="030F0702030302020204" pitchFamily="66" charset="0"/>
              </a:rPr>
              <a:t>Terapias Anti-HER2 </a:t>
            </a:r>
          </a:p>
          <a:p>
            <a:pPr algn="ctr" eaLnBrk="1" fontAlgn="base" hangingPunct="1">
              <a:spcBef>
                <a:spcPct val="0"/>
              </a:spcBef>
              <a:spcAft>
                <a:spcPct val="0"/>
              </a:spcAft>
            </a:pPr>
            <a:endParaRPr lang="es-ES" altLang="es-ES" sz="5400" b="1" dirty="0">
              <a:solidFill>
                <a:srgbClr val="FFC000"/>
              </a:solidFill>
              <a:latin typeface="Cambria" pitchFamily="18" charset="0"/>
            </a:endParaRPr>
          </a:p>
          <a:p>
            <a:pPr algn="ctr" eaLnBrk="1" fontAlgn="base" hangingPunct="1">
              <a:spcBef>
                <a:spcPct val="0"/>
              </a:spcBef>
              <a:spcAft>
                <a:spcPct val="0"/>
              </a:spcAft>
            </a:pPr>
            <a:r>
              <a:rPr lang="es-ES_tradnl" altLang="es-ES" sz="4800" b="1" dirty="0" err="1" smtClean="0">
                <a:solidFill>
                  <a:srgbClr val="FFFFFF"/>
                </a:solidFill>
                <a:latin typeface="Comic Sans MS" panose="030F0702030302020204" pitchFamily="66" charset="0"/>
              </a:rPr>
              <a:t>Trastuzmab</a:t>
            </a:r>
            <a:endParaRPr lang="es-ES_tradnl" altLang="es-ES" sz="4800" b="1" dirty="0" smtClean="0">
              <a:solidFill>
                <a:srgbClr val="FFFFFF"/>
              </a:solidFill>
              <a:latin typeface="Comic Sans MS" panose="030F0702030302020204" pitchFamily="66" charset="0"/>
            </a:endParaRPr>
          </a:p>
          <a:p>
            <a:pPr algn="ctr" eaLnBrk="1" fontAlgn="base" hangingPunct="1">
              <a:spcBef>
                <a:spcPct val="0"/>
              </a:spcBef>
              <a:spcAft>
                <a:spcPct val="0"/>
              </a:spcAft>
            </a:pPr>
            <a:r>
              <a:rPr lang="es-ES_tradnl" altLang="es-ES" sz="4800" b="1" dirty="0" err="1" smtClean="0">
                <a:solidFill>
                  <a:srgbClr val="FFFFFF"/>
                </a:solidFill>
                <a:latin typeface="Comic Sans MS" panose="030F0702030302020204" pitchFamily="66" charset="0"/>
              </a:rPr>
              <a:t>Pertuzumab</a:t>
            </a:r>
            <a:endParaRPr lang="es-ES_tradnl" altLang="es-ES" sz="4800" b="1" dirty="0" smtClean="0">
              <a:solidFill>
                <a:srgbClr val="FFFFFF"/>
              </a:solidFill>
              <a:latin typeface="Comic Sans MS" panose="030F0702030302020204" pitchFamily="66" charset="0"/>
            </a:endParaRPr>
          </a:p>
          <a:p>
            <a:pPr algn="ctr" eaLnBrk="1" fontAlgn="base" hangingPunct="1">
              <a:spcBef>
                <a:spcPct val="0"/>
              </a:spcBef>
              <a:spcAft>
                <a:spcPct val="0"/>
              </a:spcAft>
            </a:pPr>
            <a:r>
              <a:rPr lang="es-ES_tradnl" altLang="es-ES" sz="4800" b="1" dirty="0" err="1" smtClean="0">
                <a:solidFill>
                  <a:srgbClr val="FFFFFF"/>
                </a:solidFill>
                <a:latin typeface="Comic Sans MS" panose="030F0702030302020204" pitchFamily="66" charset="0"/>
              </a:rPr>
              <a:t>Lapatinib</a:t>
            </a:r>
            <a:endParaRPr lang="es-ES_tradnl" altLang="es-ES" sz="4800" b="1" dirty="0" smtClean="0">
              <a:solidFill>
                <a:srgbClr val="FFFFFF"/>
              </a:solidFill>
              <a:latin typeface="Comic Sans MS" panose="030F0702030302020204" pitchFamily="66" charset="0"/>
            </a:endParaRPr>
          </a:p>
          <a:p>
            <a:pPr algn="ctr" eaLnBrk="1" fontAlgn="base" hangingPunct="1">
              <a:spcBef>
                <a:spcPct val="0"/>
              </a:spcBef>
              <a:spcAft>
                <a:spcPct val="0"/>
              </a:spcAft>
            </a:pPr>
            <a:r>
              <a:rPr lang="es-ES_tradnl" altLang="es-ES" sz="4800" b="1" dirty="0" smtClean="0">
                <a:solidFill>
                  <a:srgbClr val="FFFFFF"/>
                </a:solidFill>
                <a:latin typeface="Comic Sans MS" panose="030F0702030302020204" pitchFamily="66" charset="0"/>
              </a:rPr>
              <a:t>Trastuzumab-DM1</a:t>
            </a:r>
            <a:endParaRPr lang="es-ES" altLang="es-ES" sz="4800" b="1" dirty="0" smtClean="0">
              <a:solidFill>
                <a:srgbClr val="FFFFFF"/>
              </a:solidFill>
              <a:latin typeface="Comic Sans MS" panose="030F0702030302020204" pitchFamily="66" charset="0"/>
            </a:endParaRPr>
          </a:p>
        </p:txBody>
      </p:sp>
    </p:spTree>
    <p:extLst>
      <p:ext uri="{BB962C8B-B14F-4D97-AF65-F5344CB8AC3E}">
        <p14:creationId xmlns:p14="http://schemas.microsoft.com/office/powerpoint/2010/main" val="331115092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85800" y="2286000"/>
            <a:ext cx="7772400" cy="1143000"/>
          </a:xfrm>
        </p:spPr>
        <p:txBody>
          <a:bodyPr/>
          <a:lstStyle/>
          <a:p>
            <a:pPr eaLnBrk="1" hangingPunct="1"/>
            <a:r>
              <a:rPr lang="es-ES" sz="9600" b="1" dirty="0" err="1" smtClean="0">
                <a:solidFill>
                  <a:srgbClr val="FF9900"/>
                </a:solidFill>
                <a:latin typeface="Comic Sans MS" panose="030F0702030302020204" pitchFamily="66" charset="0"/>
              </a:rPr>
              <a:t>Trastuzumab</a:t>
            </a:r>
            <a:endParaRPr lang="es-ES" sz="9600" b="1" dirty="0" smtClean="0">
              <a:solidFill>
                <a:srgbClr val="FF9900"/>
              </a:solidFill>
              <a:latin typeface="Comic Sans MS" panose="030F0702030302020204" pitchFamily="66" charset="0"/>
            </a:endParaRPr>
          </a:p>
        </p:txBody>
      </p:sp>
      <p:sp>
        <p:nvSpPr>
          <p:cNvPr id="258051" name="Rectangle 3"/>
          <p:cNvSpPr>
            <a:spLocks noGrp="1" noChangeArrowheads="1"/>
          </p:cNvSpPr>
          <p:nvPr>
            <p:ph type="subTitle" idx="1"/>
          </p:nvPr>
        </p:nvSpPr>
        <p:spPr>
          <a:xfrm>
            <a:off x="827584" y="4196680"/>
            <a:ext cx="7416824" cy="1752600"/>
          </a:xfrm>
        </p:spPr>
        <p:txBody>
          <a:bodyPr/>
          <a:lstStyle/>
          <a:p>
            <a:pPr eaLnBrk="1" hangingPunct="1"/>
            <a:r>
              <a:rPr lang="es-ES" sz="4400" b="1" dirty="0">
                <a:solidFill>
                  <a:schemeClr val="bg1"/>
                </a:solidFill>
                <a:latin typeface="Comic Sans MS" panose="030F0702030302020204" pitchFamily="66" charset="0"/>
              </a:rPr>
              <a:t>A</a:t>
            </a:r>
            <a:r>
              <a:rPr lang="es-ES" sz="4400" b="1" dirty="0" smtClean="0">
                <a:solidFill>
                  <a:schemeClr val="bg1"/>
                </a:solidFill>
                <a:latin typeface="Comic Sans MS" panose="030F0702030302020204" pitchFamily="66" charset="0"/>
              </a:rPr>
              <a:t>nticuerpo anti-HER2</a:t>
            </a:r>
          </a:p>
        </p:txBody>
      </p:sp>
    </p:spTree>
    <p:extLst>
      <p:ext uri="{BB962C8B-B14F-4D97-AF65-F5344CB8AC3E}">
        <p14:creationId xmlns:p14="http://schemas.microsoft.com/office/powerpoint/2010/main" val="363133396"/>
      </p:ext>
    </p:extLst>
  </p:cSld>
  <p:clrMapOvr>
    <a:masterClrMapping/>
  </p:clrMapOvr>
  <p:transition spd="slow">
    <p:cove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7"/>
          <p:cNvSpPr>
            <a:spLocks noGrp="1" noChangeArrowheads="1"/>
          </p:cNvSpPr>
          <p:nvPr>
            <p:ph type="title" idx="4294967295"/>
          </p:nvPr>
        </p:nvSpPr>
        <p:spPr>
          <a:xfrm>
            <a:off x="457201" y="274638"/>
            <a:ext cx="8507288" cy="1143000"/>
          </a:xfrm>
        </p:spPr>
        <p:txBody>
          <a:bodyPr/>
          <a:lstStyle/>
          <a:p>
            <a:pPr eaLnBrk="1" hangingPunct="1">
              <a:defRPr/>
            </a:pPr>
            <a:r>
              <a:rPr lang="en-GB" sz="4800" dirty="0" err="1" smtClean="0"/>
              <a:t>Trastuzumab</a:t>
            </a:r>
            <a:r>
              <a:rPr lang="en-GB" sz="4800" dirty="0" smtClean="0"/>
              <a:t>: </a:t>
            </a:r>
            <a:br>
              <a:rPr lang="en-GB" sz="4800" dirty="0" smtClean="0"/>
            </a:br>
            <a:r>
              <a:rPr lang="en-GB" sz="4800" dirty="0" err="1" smtClean="0"/>
              <a:t>Anticuerpo</a:t>
            </a:r>
            <a:r>
              <a:rPr lang="en-GB" sz="4800" dirty="0" smtClean="0"/>
              <a:t> anti-HER2</a:t>
            </a:r>
          </a:p>
        </p:txBody>
      </p:sp>
      <p:sp>
        <p:nvSpPr>
          <p:cNvPr id="6150" name="Rectangle 6"/>
          <p:cNvSpPr>
            <a:spLocks noChangeArrowheads="1"/>
          </p:cNvSpPr>
          <p:nvPr/>
        </p:nvSpPr>
        <p:spPr bwMode="auto">
          <a:xfrm>
            <a:off x="4449763" y="2286000"/>
            <a:ext cx="3396764" cy="553998"/>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3600" b="1" dirty="0" smtClean="0">
                <a:solidFill>
                  <a:srgbClr val="000000"/>
                </a:solidFill>
                <a:effectLst>
                  <a:outerShdw blurRad="38100" dist="38100" dir="2700000" algn="tl">
                    <a:srgbClr val="000000">
                      <a:alpha val="43137"/>
                    </a:srgbClr>
                  </a:outerShdw>
                </a:effectLst>
                <a:cs typeface="Arial" pitchFamily="34" charset="0"/>
              </a:rPr>
              <a:t>Receptor HER2</a:t>
            </a:r>
            <a:endParaRPr lang="en-US" sz="3600" b="1" dirty="0">
              <a:solidFill>
                <a:srgbClr val="000000"/>
              </a:solidFill>
              <a:effectLst>
                <a:outerShdw blurRad="38100" dist="38100" dir="2700000" algn="tl">
                  <a:srgbClr val="000000">
                    <a:alpha val="43137"/>
                  </a:srgbClr>
                </a:outerShdw>
              </a:effectLst>
              <a:cs typeface="Arial" pitchFamily="34" charset="0"/>
            </a:endParaRPr>
          </a:p>
        </p:txBody>
      </p:sp>
      <p:sp>
        <p:nvSpPr>
          <p:cNvPr id="6151" name="Rectangle 27"/>
          <p:cNvSpPr>
            <a:spLocks noChangeArrowheads="1"/>
          </p:cNvSpPr>
          <p:nvPr/>
        </p:nvSpPr>
        <p:spPr bwMode="auto">
          <a:xfrm>
            <a:off x="690570" y="1727200"/>
            <a:ext cx="2662237" cy="635000"/>
          </a:xfrm>
          <a:prstGeom prst="rect">
            <a:avLst/>
          </a:prstGeom>
          <a:noFill/>
          <a:ln w="9525">
            <a:noFill/>
            <a:miter lim="800000"/>
            <a:headEnd/>
            <a:tailEnd/>
          </a:ln>
        </p:spPr>
        <p:txBody>
          <a:bodyPr lIns="18288" rIns="0" anchor="ctr"/>
          <a:lstStyle/>
          <a:p>
            <a:pPr algn="ctr" fontAlgn="base">
              <a:lnSpc>
                <a:spcPct val="90000"/>
              </a:lnSpc>
              <a:spcBef>
                <a:spcPct val="0"/>
              </a:spcBef>
              <a:spcAft>
                <a:spcPct val="30000"/>
              </a:spcAft>
              <a:defRPr/>
            </a:pPr>
            <a:r>
              <a:rPr lang="en-GB" sz="3200" b="1" dirty="0" err="1" smtClean="0">
                <a:solidFill>
                  <a:srgbClr val="000000"/>
                </a:solidFill>
                <a:effectLst>
                  <a:outerShdw blurRad="38100" dist="38100" dir="2700000" algn="tl">
                    <a:srgbClr val="000000">
                      <a:alpha val="43137"/>
                    </a:srgbClr>
                  </a:outerShdw>
                </a:effectLst>
                <a:cs typeface="Arial" pitchFamily="34" charset="0"/>
              </a:rPr>
              <a:t>Trastuzumab</a:t>
            </a:r>
            <a:endParaRPr lang="en-GB" sz="3200" b="1" dirty="0">
              <a:solidFill>
                <a:srgbClr val="000000"/>
              </a:solidFill>
              <a:effectLst>
                <a:outerShdw blurRad="38100" dist="38100" dir="2700000" algn="tl">
                  <a:srgbClr val="000000">
                    <a:alpha val="43137"/>
                  </a:srgbClr>
                </a:outerShdw>
              </a:effectLst>
              <a:cs typeface="Arial" pitchFamily="34" charset="0"/>
            </a:endParaRPr>
          </a:p>
        </p:txBody>
      </p:sp>
      <p:pic>
        <p:nvPicPr>
          <p:cNvPr id="369670" name="Picture 10" descr="cell-wall-upper"/>
          <p:cNvPicPr>
            <a:picLocks noChangeAspect="1" noChangeArrowheads="1"/>
          </p:cNvPicPr>
          <p:nvPr/>
        </p:nvPicPr>
        <p:blipFill>
          <a:blip r:embed="rId3">
            <a:lum bright="28000"/>
            <a:extLst>
              <a:ext uri="{28A0092B-C50C-407E-A947-70E740481C1C}">
                <a14:useLocalDpi xmlns:a14="http://schemas.microsoft.com/office/drawing/2010/main" val="0"/>
              </a:ext>
            </a:extLst>
          </a:blip>
          <a:srcRect l="29987" r="10901"/>
          <a:stretch>
            <a:fillRect/>
          </a:stretch>
        </p:blipFill>
        <p:spPr bwMode="auto">
          <a:xfrm rot="-277945">
            <a:off x="1917707" y="3381375"/>
            <a:ext cx="54530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69671" name="Picture 11" descr="HER2_facing_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9592">
            <a:off x="3417895" y="2265363"/>
            <a:ext cx="98583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72" name="Picture 14" descr="Green_Y_No_Spik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04049">
            <a:off x="2451107" y="2230452"/>
            <a:ext cx="1077913"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76" name="Rectangle 56"/>
          <p:cNvSpPr>
            <a:spLocks noChangeArrowheads="1"/>
          </p:cNvSpPr>
          <p:nvPr/>
        </p:nvSpPr>
        <p:spPr bwMode="auto">
          <a:xfrm>
            <a:off x="638913" y="6474769"/>
            <a:ext cx="22217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anchor="b">
            <a:spAutoFit/>
          </a:bodyPr>
          <a:lstStyle/>
          <a:p>
            <a:pPr algn="r" fontAlgn="base">
              <a:spcBef>
                <a:spcPct val="0"/>
              </a:spcBef>
              <a:spcAft>
                <a:spcPct val="0"/>
              </a:spcAft>
              <a:buClr>
                <a:srgbClr val="7F7F7F"/>
              </a:buClr>
            </a:pPr>
            <a:r>
              <a:rPr lang="nb-NO" sz="1200" smtClean="0">
                <a:solidFill>
                  <a:srgbClr val="7F7F7F"/>
                </a:solidFill>
                <a:cs typeface="Arial" pitchFamily="34" charset="0"/>
              </a:rPr>
              <a:t>Juntila et al. Cancer Cell 2009 </a:t>
            </a:r>
          </a:p>
        </p:txBody>
      </p:sp>
    </p:spTree>
    <p:extLst>
      <p:ext uri="{BB962C8B-B14F-4D97-AF65-F5344CB8AC3E}">
        <p14:creationId xmlns:p14="http://schemas.microsoft.com/office/powerpoint/2010/main" val="2507459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9672"/>
                                        </p:tgtEl>
                                        <p:attrNameLst>
                                          <p:attrName>style.visibility</p:attrName>
                                        </p:attrNameLst>
                                      </p:cBhvr>
                                      <p:to>
                                        <p:strVal val="visible"/>
                                      </p:to>
                                    </p:set>
                                    <p:animEffect transition="in" filter="fade">
                                      <p:cBhvr>
                                        <p:cTn id="7" dur="1000"/>
                                        <p:tgtEl>
                                          <p:spTgt spid="369672"/>
                                        </p:tgtEl>
                                      </p:cBhvr>
                                    </p:animEffect>
                                    <p:anim calcmode="lin" valueType="num">
                                      <p:cBhvr>
                                        <p:cTn id="8" dur="1000" fill="hold"/>
                                        <p:tgtEl>
                                          <p:spTgt spid="369672"/>
                                        </p:tgtEl>
                                        <p:attrNameLst>
                                          <p:attrName>ppt_x</p:attrName>
                                        </p:attrNameLst>
                                      </p:cBhvr>
                                      <p:tavLst>
                                        <p:tav tm="0">
                                          <p:val>
                                            <p:strVal val="#ppt_x"/>
                                          </p:val>
                                        </p:tav>
                                        <p:tav tm="100000">
                                          <p:val>
                                            <p:strVal val="#ppt_x"/>
                                          </p:val>
                                        </p:tav>
                                      </p:tavLst>
                                    </p:anim>
                                    <p:anim calcmode="lin" valueType="num">
                                      <p:cBhvr>
                                        <p:cTn id="9" dur="1000" fill="hold"/>
                                        <p:tgtEl>
                                          <p:spTgt spid="36967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fade">
                                      <p:cBhvr>
                                        <p:cTn id="12" dur="1000"/>
                                        <p:tgtEl>
                                          <p:spTgt spid="6151"/>
                                        </p:tgtEl>
                                      </p:cBhvr>
                                    </p:animEffect>
                                    <p:anim calcmode="lin" valueType="num">
                                      <p:cBhvr>
                                        <p:cTn id="13" dur="1000" fill="hold"/>
                                        <p:tgtEl>
                                          <p:spTgt spid="6151"/>
                                        </p:tgtEl>
                                        <p:attrNameLst>
                                          <p:attrName>ppt_x</p:attrName>
                                        </p:attrNameLst>
                                      </p:cBhvr>
                                      <p:tavLst>
                                        <p:tav tm="0">
                                          <p:val>
                                            <p:strVal val="#ppt_x"/>
                                          </p:val>
                                        </p:tav>
                                        <p:tav tm="100000">
                                          <p:val>
                                            <p:strVal val="#ppt_x"/>
                                          </p:val>
                                        </p:tav>
                                      </p:tavLst>
                                    </p:anim>
                                    <p:anim calcmode="lin" valueType="num">
                                      <p:cBhvr>
                                        <p:cTn id="14"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7 Rectángulo"/>
          <p:cNvSpPr>
            <a:spLocks noChangeArrowheads="1"/>
          </p:cNvSpPr>
          <p:nvPr/>
        </p:nvSpPr>
        <p:spPr bwMode="auto">
          <a:xfrm>
            <a:off x="1187451" y="1268427"/>
            <a:ext cx="7956550"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5" name="AutoShape 2"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5"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6" name="AutoShape 4"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5"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9702" name="2 Marcador de contenido"/>
          <p:cNvSpPr txBox="1">
            <a:spLocks/>
          </p:cNvSpPr>
          <p:nvPr/>
        </p:nvSpPr>
        <p:spPr bwMode="auto">
          <a:xfrm>
            <a:off x="107504" y="914400"/>
            <a:ext cx="889248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a:solidFill>
                  <a:schemeClr val="tx1"/>
                </a:solidFill>
                <a:latin typeface="Verdana" pitchFamily="34" charset="0"/>
              </a:defRPr>
            </a:lvl1pPr>
            <a:lvl2pPr marL="742950" indent="-285750" eaLnBrk="0" hangingPunct="0">
              <a:defRPr sz="3600">
                <a:solidFill>
                  <a:schemeClr val="tx1"/>
                </a:solidFill>
                <a:latin typeface="Verdana" pitchFamily="34" charset="0"/>
              </a:defRPr>
            </a:lvl2pPr>
            <a:lvl3pPr marL="1143000" indent="-228600" eaLnBrk="0" hangingPunct="0">
              <a:defRPr sz="3600">
                <a:solidFill>
                  <a:schemeClr val="tx1"/>
                </a:solidFill>
                <a:latin typeface="Verdana" pitchFamily="34" charset="0"/>
              </a:defRPr>
            </a:lvl3pPr>
            <a:lvl4pPr marL="1600200" indent="-228600" eaLnBrk="0" hangingPunct="0">
              <a:defRPr sz="3600">
                <a:solidFill>
                  <a:schemeClr val="tx1"/>
                </a:solidFill>
                <a:latin typeface="Verdana" pitchFamily="34" charset="0"/>
              </a:defRPr>
            </a:lvl4pPr>
            <a:lvl5pPr marL="2057400" indent="-228600" eaLnBrk="0" hangingPunct="0">
              <a:defRPr sz="3600">
                <a:solidFill>
                  <a:schemeClr val="tx1"/>
                </a:solidFill>
                <a:latin typeface="Verdana" pitchFamily="34" charset="0"/>
              </a:defRPr>
            </a:lvl5pPr>
            <a:lvl6pPr marL="2514600" indent="-228600" algn="ctr" eaLnBrk="0" fontAlgn="base" hangingPunct="0">
              <a:spcBef>
                <a:spcPct val="0"/>
              </a:spcBef>
              <a:spcAft>
                <a:spcPct val="0"/>
              </a:spcAft>
              <a:defRPr sz="3600">
                <a:solidFill>
                  <a:schemeClr val="tx1"/>
                </a:solidFill>
                <a:latin typeface="Verdana" pitchFamily="34" charset="0"/>
              </a:defRPr>
            </a:lvl6pPr>
            <a:lvl7pPr marL="2971800" indent="-228600" algn="ctr" eaLnBrk="0" fontAlgn="base" hangingPunct="0">
              <a:spcBef>
                <a:spcPct val="0"/>
              </a:spcBef>
              <a:spcAft>
                <a:spcPct val="0"/>
              </a:spcAft>
              <a:defRPr sz="3600">
                <a:solidFill>
                  <a:schemeClr val="tx1"/>
                </a:solidFill>
                <a:latin typeface="Verdana" pitchFamily="34" charset="0"/>
              </a:defRPr>
            </a:lvl7pPr>
            <a:lvl8pPr marL="3429000" indent="-228600" algn="ctr" eaLnBrk="0" fontAlgn="base" hangingPunct="0">
              <a:spcBef>
                <a:spcPct val="0"/>
              </a:spcBef>
              <a:spcAft>
                <a:spcPct val="0"/>
              </a:spcAft>
              <a:defRPr sz="3600">
                <a:solidFill>
                  <a:schemeClr val="tx1"/>
                </a:solidFill>
                <a:latin typeface="Verdana" pitchFamily="34" charset="0"/>
              </a:defRPr>
            </a:lvl8pPr>
            <a:lvl9pPr marL="3886200" indent="-228600" algn="ctr" eaLnBrk="0" fontAlgn="base" hangingPunct="0">
              <a:spcBef>
                <a:spcPct val="0"/>
              </a:spcBef>
              <a:spcAft>
                <a:spcPct val="0"/>
              </a:spcAft>
              <a:defRPr sz="3600">
                <a:solidFill>
                  <a:schemeClr val="tx1"/>
                </a:solidFill>
                <a:latin typeface="Verdana" pitchFamily="34" charset="0"/>
              </a:defRPr>
            </a:lvl9pPr>
          </a:lstStyle>
          <a:p>
            <a:pPr fontAlgn="base">
              <a:spcBef>
                <a:spcPct val="20000"/>
              </a:spcBef>
              <a:spcAft>
                <a:spcPct val="0"/>
              </a:spcAft>
              <a:buClr>
                <a:srgbClr val="006666"/>
              </a:buClr>
              <a:buSzPct val="70000"/>
              <a:defRPr/>
            </a:pPr>
            <a:endParaRPr lang="es-ES" sz="2800" b="1" u="sng" dirty="0" smtClean="0">
              <a:solidFill>
                <a:srgbClr val="000000"/>
              </a:solidFill>
              <a:effectLst>
                <a:outerShdw blurRad="38100" dist="38100" dir="2700000" algn="tl">
                  <a:srgbClr val="000000">
                    <a:alpha val="43137"/>
                  </a:srgbClr>
                </a:outerShdw>
              </a:effectLst>
              <a:latin typeface="Comic Sans MS" pitchFamily="66" charset="0"/>
            </a:endParaRPr>
          </a:p>
          <a:p>
            <a:pPr marL="0" indent="0" fontAlgn="base">
              <a:spcBef>
                <a:spcPct val="20000"/>
              </a:spcBef>
              <a:spcAft>
                <a:spcPct val="0"/>
              </a:spcAft>
              <a:buClr>
                <a:srgbClr val="006666"/>
              </a:buClr>
              <a:buSzPct val="70000"/>
              <a:defRPr/>
            </a:pPr>
            <a:r>
              <a:rPr lang="es-ES" sz="3200" b="1" u="sng" dirty="0" err="1" smtClean="0">
                <a:solidFill>
                  <a:srgbClr val="000000"/>
                </a:solidFill>
                <a:effectLst>
                  <a:outerShdw blurRad="38100" dist="38100" dir="2700000" algn="tl">
                    <a:srgbClr val="000000">
                      <a:alpha val="43137"/>
                    </a:srgbClr>
                  </a:outerShdw>
                </a:effectLst>
                <a:latin typeface="Comic Sans MS" panose="030F0702030302020204" pitchFamily="66" charset="0"/>
              </a:rPr>
              <a:t>Trastuzumab</a:t>
            </a:r>
            <a:r>
              <a:rPr lang="es-ES" sz="3200" b="1" u="sng" dirty="0" smtClean="0">
                <a:solidFill>
                  <a:srgbClr val="000000"/>
                </a:solidFill>
                <a:effectLst>
                  <a:outerShdw blurRad="38100" dist="38100" dir="2700000" algn="tl">
                    <a:srgbClr val="000000">
                      <a:alpha val="43137"/>
                    </a:srgbClr>
                  </a:outerShdw>
                </a:effectLst>
                <a:latin typeface="Comic Sans MS" pitchFamily="66" charset="0"/>
              </a:rPr>
              <a:t> + Quimioterapia </a:t>
            </a:r>
            <a:r>
              <a:rPr lang="es-ES" sz="4000" b="1" u="sng" dirty="0" smtClean="0">
                <a:solidFill>
                  <a:srgbClr val="000000"/>
                </a:solidFill>
                <a:effectLst>
                  <a:outerShdw blurRad="38100" dist="38100" dir="2700000" algn="tl">
                    <a:srgbClr val="000000">
                      <a:alpha val="43137"/>
                    </a:srgbClr>
                  </a:outerShdw>
                </a:effectLst>
                <a:latin typeface="Comic Sans MS" pitchFamily="66" charset="0"/>
              </a:rPr>
              <a:t>aumenta</a:t>
            </a:r>
            <a:r>
              <a:rPr lang="es-ES" sz="3200" b="1" u="sng" dirty="0" smtClean="0">
                <a:solidFill>
                  <a:srgbClr val="000000"/>
                </a:solidFill>
                <a:effectLst>
                  <a:outerShdw blurRad="38100" dist="38100" dir="2700000" algn="tl">
                    <a:srgbClr val="000000">
                      <a:alpha val="43137"/>
                    </a:srgbClr>
                  </a:outerShdw>
                </a:effectLst>
                <a:latin typeface="Comic Sans MS" pitchFamily="66" charset="0"/>
              </a:rPr>
              <a:t>:</a:t>
            </a:r>
          </a:p>
          <a:p>
            <a:pPr marL="0" indent="0" fontAlgn="base">
              <a:spcBef>
                <a:spcPct val="20000"/>
              </a:spcBef>
              <a:spcAft>
                <a:spcPct val="0"/>
              </a:spcAft>
              <a:buClr>
                <a:srgbClr val="006666"/>
              </a:buClr>
              <a:buSzPct val="70000"/>
              <a:defRPr/>
            </a:pPr>
            <a:endParaRPr lang="es-ES" sz="2800" b="1" dirty="0" smtClean="0">
              <a:solidFill>
                <a:srgbClr val="000000"/>
              </a:solidFill>
              <a:latin typeface="Comic Sans MS" pitchFamily="66" charset="0"/>
            </a:endParaRP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La </a:t>
            </a:r>
            <a:r>
              <a:rPr lang="es-ES" sz="3200" b="1" dirty="0">
                <a:solidFill>
                  <a:srgbClr val="000000"/>
                </a:solidFill>
                <a:latin typeface="Comic Sans MS" pitchFamily="66" charset="0"/>
              </a:rPr>
              <a:t>T</a:t>
            </a:r>
            <a:r>
              <a:rPr lang="es-ES" sz="3200" b="1" dirty="0" smtClean="0">
                <a:solidFill>
                  <a:srgbClr val="000000"/>
                </a:solidFill>
                <a:latin typeface="Comic Sans MS" pitchFamily="66" charset="0"/>
              </a:rPr>
              <a:t>asa de Respuestas (~60-70%).</a:t>
            </a: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La supervivencia libre de progresión.</a:t>
            </a:r>
          </a:p>
          <a:p>
            <a:pPr lvl="1" fontAlgn="base">
              <a:spcBef>
                <a:spcPct val="20000"/>
              </a:spcBef>
              <a:spcAft>
                <a:spcPct val="0"/>
              </a:spcAft>
              <a:buClr>
                <a:srgbClr val="006666"/>
              </a:buClr>
              <a:buSzPct val="70000"/>
              <a:buFont typeface="Wingdings" pitchFamily="2" charset="2"/>
              <a:buChar char="¡"/>
              <a:defRPr/>
            </a:pPr>
            <a:r>
              <a:rPr lang="es-ES" sz="3200" b="1" dirty="0">
                <a:solidFill>
                  <a:srgbClr val="000000"/>
                </a:solidFill>
                <a:latin typeface="Comic Sans MS" pitchFamily="66" charset="0"/>
              </a:rPr>
              <a:t> </a:t>
            </a:r>
            <a:r>
              <a:rPr lang="es-ES" sz="3200" b="1" dirty="0" smtClean="0">
                <a:solidFill>
                  <a:srgbClr val="000000"/>
                </a:solidFill>
                <a:latin typeface="Comic Sans MS" pitchFamily="66" charset="0"/>
              </a:rPr>
              <a:t>La supervivencia global.</a:t>
            </a:r>
          </a:p>
        </p:txBody>
      </p:sp>
      <p:sp>
        <p:nvSpPr>
          <p:cNvPr id="2" name="1 Título"/>
          <p:cNvSpPr>
            <a:spLocks noGrp="1"/>
          </p:cNvSpPr>
          <p:nvPr>
            <p:ph type="title"/>
          </p:nvPr>
        </p:nvSpPr>
        <p:spPr>
          <a:xfrm>
            <a:off x="304800" y="76200"/>
            <a:ext cx="8610600" cy="1143000"/>
          </a:xfrm>
        </p:spPr>
        <p:txBody>
          <a:bodyPr/>
          <a:lstStyle/>
          <a:p>
            <a:pPr algn="ctr">
              <a:defRPr/>
            </a:pPr>
            <a:r>
              <a:rPr lang="es-ES" dirty="0" smtClean="0">
                <a:solidFill>
                  <a:srgbClr val="FF0000"/>
                </a:solidFill>
                <a:effectLst>
                  <a:outerShdw blurRad="38100" dist="38100" dir="2700000" algn="tl">
                    <a:srgbClr val="000000">
                      <a:alpha val="43137"/>
                    </a:srgbClr>
                  </a:outerShdw>
                </a:effectLst>
                <a:latin typeface="Comic Sans MS" panose="030F0702030302020204" pitchFamily="66" charset="0"/>
              </a:rPr>
              <a:t>Tratamiento de 1º Línea de </a:t>
            </a:r>
            <a:br>
              <a:rPr lang="es-ES" dirty="0" smtClean="0">
                <a:solidFill>
                  <a:srgbClr val="FF0000"/>
                </a:solidFill>
                <a:effectLst>
                  <a:outerShdw blurRad="38100" dist="38100" dir="2700000" algn="tl">
                    <a:srgbClr val="000000">
                      <a:alpha val="43137"/>
                    </a:srgbClr>
                  </a:outerShdw>
                </a:effectLst>
                <a:latin typeface="Comic Sans MS" panose="030F0702030302020204" pitchFamily="66" charset="0"/>
              </a:rPr>
            </a:br>
            <a:r>
              <a:rPr lang="es-ES" dirty="0" smtClean="0">
                <a:solidFill>
                  <a:srgbClr val="FF0000"/>
                </a:solidFill>
                <a:effectLst>
                  <a:outerShdw blurRad="38100" dist="38100" dir="2700000" algn="tl">
                    <a:srgbClr val="000000">
                      <a:alpha val="43137"/>
                    </a:srgbClr>
                  </a:outerShdw>
                </a:effectLst>
                <a:latin typeface="Comic Sans MS" panose="030F0702030302020204" pitchFamily="66" charset="0"/>
              </a:rPr>
              <a:t>Cáncer de Mama Avanzado HER2+</a:t>
            </a:r>
            <a:endParaRPr lang="es-ES"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0583318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85800" y="2286000"/>
            <a:ext cx="7772400" cy="1143000"/>
          </a:xfrm>
        </p:spPr>
        <p:txBody>
          <a:bodyPr/>
          <a:lstStyle/>
          <a:p>
            <a:pPr eaLnBrk="1" hangingPunct="1"/>
            <a:r>
              <a:rPr lang="es-ES" sz="9600" b="1" dirty="0" err="1" smtClean="0">
                <a:solidFill>
                  <a:srgbClr val="FF9900"/>
                </a:solidFill>
                <a:latin typeface="Comic Sans MS" panose="030F0702030302020204" pitchFamily="66" charset="0"/>
              </a:rPr>
              <a:t>Pertuzumab</a:t>
            </a:r>
            <a:endParaRPr lang="es-ES" sz="9600" b="1" dirty="0" smtClean="0">
              <a:solidFill>
                <a:srgbClr val="FF9900"/>
              </a:solidFill>
              <a:latin typeface="Comic Sans MS" panose="030F0702030302020204" pitchFamily="66" charset="0"/>
            </a:endParaRPr>
          </a:p>
        </p:txBody>
      </p:sp>
      <p:sp>
        <p:nvSpPr>
          <p:cNvPr id="258051" name="Rectangle 3"/>
          <p:cNvSpPr>
            <a:spLocks noGrp="1" noChangeArrowheads="1"/>
          </p:cNvSpPr>
          <p:nvPr>
            <p:ph type="subTitle" idx="1"/>
          </p:nvPr>
        </p:nvSpPr>
        <p:spPr>
          <a:xfrm>
            <a:off x="827584" y="4196680"/>
            <a:ext cx="7920880" cy="1752600"/>
          </a:xfrm>
        </p:spPr>
        <p:txBody>
          <a:bodyPr/>
          <a:lstStyle/>
          <a:p>
            <a:pPr eaLnBrk="1" hangingPunct="1"/>
            <a:r>
              <a:rPr lang="es-ES" sz="4400" b="1" dirty="0" smtClean="0">
                <a:solidFill>
                  <a:schemeClr val="bg1"/>
                </a:solidFill>
                <a:latin typeface="Comic Sans MS" panose="030F0702030302020204" pitchFamily="66" charset="0"/>
              </a:rPr>
              <a:t>Nuevo anticuerpo anti-HER2</a:t>
            </a:r>
          </a:p>
        </p:txBody>
      </p:sp>
    </p:spTree>
    <p:extLst>
      <p:ext uri="{BB962C8B-B14F-4D97-AF65-F5344CB8AC3E}">
        <p14:creationId xmlns:p14="http://schemas.microsoft.com/office/powerpoint/2010/main" val="2096258801"/>
      </p:ext>
    </p:extLst>
  </p:cSld>
  <p:clrMapOvr>
    <a:masterClrMapping/>
  </p:clrMapOvr>
  <p:transition spd="slow">
    <p:cove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7"/>
          <p:cNvSpPr>
            <a:spLocks noGrp="1" noChangeArrowheads="1"/>
          </p:cNvSpPr>
          <p:nvPr>
            <p:ph type="title" idx="4294967295"/>
          </p:nvPr>
        </p:nvSpPr>
        <p:spPr>
          <a:xfrm>
            <a:off x="251520" y="-99392"/>
            <a:ext cx="8610600" cy="1143000"/>
          </a:xfrm>
        </p:spPr>
        <p:txBody>
          <a:bodyPr/>
          <a:lstStyle/>
          <a:p>
            <a:pPr eaLnBrk="1" hangingPunct="1">
              <a:defRPr/>
            </a:pPr>
            <a:r>
              <a:rPr lang="en-GB" sz="6000" dirty="0" err="1" smtClean="0"/>
              <a:t>Pertuzumab</a:t>
            </a:r>
            <a:endParaRPr lang="en-GB" sz="3600" dirty="0" smtClean="0"/>
          </a:p>
        </p:txBody>
      </p:sp>
      <p:sp>
        <p:nvSpPr>
          <p:cNvPr id="6150" name="Rectangle 6"/>
          <p:cNvSpPr>
            <a:spLocks noChangeArrowheads="1"/>
          </p:cNvSpPr>
          <p:nvPr/>
        </p:nvSpPr>
        <p:spPr bwMode="auto">
          <a:xfrm>
            <a:off x="2124807" y="1052736"/>
            <a:ext cx="4153381" cy="677108"/>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4400" b="1" dirty="0" smtClean="0">
                <a:solidFill>
                  <a:srgbClr val="CC0099"/>
                </a:solidFill>
                <a:effectLst>
                  <a:outerShdw blurRad="38100" dist="38100" dir="2700000" algn="tl">
                    <a:srgbClr val="000000">
                      <a:alpha val="43137"/>
                    </a:srgbClr>
                  </a:outerShdw>
                </a:effectLst>
                <a:cs typeface="Arial" pitchFamily="34" charset="0"/>
              </a:rPr>
              <a:t>Receptor HER2</a:t>
            </a:r>
            <a:endParaRPr lang="en-US" sz="4400" b="1" dirty="0">
              <a:solidFill>
                <a:srgbClr val="CC0099"/>
              </a:solidFill>
              <a:effectLst>
                <a:outerShdw blurRad="38100" dist="38100" dir="2700000" algn="tl">
                  <a:srgbClr val="000000">
                    <a:alpha val="43137"/>
                  </a:srgbClr>
                </a:outerShdw>
              </a:effectLst>
              <a:cs typeface="Arial" pitchFamily="34" charset="0"/>
            </a:endParaRPr>
          </a:p>
        </p:txBody>
      </p:sp>
      <p:sp>
        <p:nvSpPr>
          <p:cNvPr id="6152" name="Rectangle 27"/>
          <p:cNvSpPr>
            <a:spLocks noChangeArrowheads="1"/>
          </p:cNvSpPr>
          <p:nvPr/>
        </p:nvSpPr>
        <p:spPr bwMode="auto">
          <a:xfrm>
            <a:off x="5200774" y="2073275"/>
            <a:ext cx="3403674" cy="635000"/>
          </a:xfrm>
          <a:prstGeom prst="rect">
            <a:avLst/>
          </a:prstGeom>
          <a:noFill/>
          <a:ln w="9525">
            <a:noFill/>
            <a:miter lim="800000"/>
            <a:headEnd/>
            <a:tailEnd/>
          </a:ln>
        </p:spPr>
        <p:txBody>
          <a:bodyPr lIns="18288" rIns="0" anchor="ctr"/>
          <a:lstStyle/>
          <a:p>
            <a:pPr algn="ctr" fontAlgn="base">
              <a:lnSpc>
                <a:spcPct val="90000"/>
              </a:lnSpc>
              <a:spcBef>
                <a:spcPct val="0"/>
              </a:spcBef>
              <a:spcAft>
                <a:spcPct val="30000"/>
              </a:spcAft>
              <a:defRPr/>
            </a:pPr>
            <a:r>
              <a:rPr lang="en-GB" sz="3600" b="1" dirty="0" err="1" smtClean="0">
                <a:solidFill>
                  <a:srgbClr val="000000"/>
                </a:solidFill>
                <a:effectLst>
                  <a:outerShdw blurRad="38100" dist="38100" dir="2700000" algn="tl">
                    <a:srgbClr val="000000">
                      <a:alpha val="43137"/>
                    </a:srgbClr>
                  </a:outerShdw>
                </a:effectLst>
                <a:cs typeface="Arial" pitchFamily="34" charset="0"/>
              </a:rPr>
              <a:t>Pertuzumab</a:t>
            </a:r>
            <a:endParaRPr lang="en-GB" sz="3600" b="1" dirty="0">
              <a:solidFill>
                <a:srgbClr val="000000"/>
              </a:solidFill>
              <a:effectLst>
                <a:outerShdw blurRad="38100" dist="38100" dir="2700000" algn="tl">
                  <a:srgbClr val="000000">
                    <a:alpha val="43137"/>
                  </a:srgbClr>
                </a:outerShdw>
              </a:effectLst>
              <a:cs typeface="Arial" pitchFamily="34" charset="0"/>
            </a:endParaRPr>
          </a:p>
        </p:txBody>
      </p:sp>
      <p:pic>
        <p:nvPicPr>
          <p:cNvPr id="481290" name="Picture 10" descr="cell-wall-upper"/>
          <p:cNvPicPr>
            <a:picLocks noChangeAspect="1" noChangeArrowheads="1"/>
          </p:cNvPicPr>
          <p:nvPr/>
        </p:nvPicPr>
        <p:blipFill>
          <a:blip r:embed="rId3">
            <a:lum bright="28000"/>
            <a:extLst>
              <a:ext uri="{28A0092B-C50C-407E-A947-70E740481C1C}">
                <a14:useLocalDpi xmlns:a14="http://schemas.microsoft.com/office/drawing/2010/main" val="0"/>
              </a:ext>
            </a:extLst>
          </a:blip>
          <a:srcRect l="29987" r="10901"/>
          <a:stretch>
            <a:fillRect/>
          </a:stretch>
        </p:blipFill>
        <p:spPr bwMode="auto">
          <a:xfrm rot="-277945">
            <a:off x="2239020" y="3358858"/>
            <a:ext cx="54530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81291" name="Picture 11" descr="HER2_facing_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9592">
            <a:off x="3391781" y="1685823"/>
            <a:ext cx="985837" cy="272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93" name="Picture 15" descr="Blue_Y_No_Spik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2955">
            <a:off x="4225932" y="1920889"/>
            <a:ext cx="12414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6285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81293"/>
                                        </p:tgtEl>
                                        <p:attrNameLst>
                                          <p:attrName>style.visibility</p:attrName>
                                        </p:attrNameLst>
                                      </p:cBhvr>
                                      <p:to>
                                        <p:strVal val="visible"/>
                                      </p:to>
                                    </p:set>
                                    <p:animEffect transition="in" filter="fade">
                                      <p:cBhvr>
                                        <p:cTn id="7" dur="1000"/>
                                        <p:tgtEl>
                                          <p:spTgt spid="481293"/>
                                        </p:tgtEl>
                                      </p:cBhvr>
                                    </p:animEffect>
                                    <p:anim calcmode="lin" valueType="num">
                                      <p:cBhvr>
                                        <p:cTn id="8" dur="1000" fill="hold"/>
                                        <p:tgtEl>
                                          <p:spTgt spid="481293"/>
                                        </p:tgtEl>
                                        <p:attrNameLst>
                                          <p:attrName>ppt_x</p:attrName>
                                        </p:attrNameLst>
                                      </p:cBhvr>
                                      <p:tavLst>
                                        <p:tav tm="0">
                                          <p:val>
                                            <p:strVal val="#ppt_x"/>
                                          </p:val>
                                        </p:tav>
                                        <p:tav tm="100000">
                                          <p:val>
                                            <p:strVal val="#ppt_x"/>
                                          </p:val>
                                        </p:tav>
                                      </p:tavLst>
                                    </p:anim>
                                    <p:anim calcmode="lin" valueType="num">
                                      <p:cBhvr>
                                        <p:cTn id="9" dur="1000" fill="hold"/>
                                        <p:tgtEl>
                                          <p:spTgt spid="48129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1000"/>
                                        <p:tgtEl>
                                          <p:spTgt spid="6152"/>
                                        </p:tgtEl>
                                      </p:cBhvr>
                                    </p:animEffect>
                                    <p:anim calcmode="lin" valueType="num">
                                      <p:cBhvr>
                                        <p:cTn id="13" dur="1000" fill="hold"/>
                                        <p:tgtEl>
                                          <p:spTgt spid="6152"/>
                                        </p:tgtEl>
                                        <p:attrNameLst>
                                          <p:attrName>ppt_x</p:attrName>
                                        </p:attrNameLst>
                                      </p:cBhvr>
                                      <p:tavLst>
                                        <p:tav tm="0">
                                          <p:val>
                                            <p:strVal val="#ppt_x"/>
                                          </p:val>
                                        </p:tav>
                                        <p:tav tm="100000">
                                          <p:val>
                                            <p:strVal val="#ppt_x"/>
                                          </p:val>
                                        </p:tav>
                                      </p:tavLst>
                                    </p:anim>
                                    <p:anim calcmode="lin" valueType="num">
                                      <p:cBhvr>
                                        <p:cTn id="14"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7"/>
          <p:cNvSpPr>
            <a:spLocks noGrp="1" noChangeArrowheads="1"/>
          </p:cNvSpPr>
          <p:nvPr>
            <p:ph type="title" idx="4294967295"/>
          </p:nvPr>
        </p:nvSpPr>
        <p:spPr>
          <a:xfrm>
            <a:off x="251520" y="-99392"/>
            <a:ext cx="8610600" cy="1143000"/>
          </a:xfrm>
        </p:spPr>
        <p:txBody>
          <a:bodyPr/>
          <a:lstStyle/>
          <a:p>
            <a:pPr eaLnBrk="1" hangingPunct="1">
              <a:defRPr/>
            </a:pPr>
            <a:r>
              <a:rPr lang="en-GB" sz="4800" dirty="0" err="1" smtClean="0"/>
              <a:t>Pertuzumab</a:t>
            </a:r>
            <a:r>
              <a:rPr lang="en-GB" sz="4800" dirty="0" smtClean="0"/>
              <a:t> + </a:t>
            </a:r>
            <a:r>
              <a:rPr lang="en-GB" sz="4800" dirty="0" err="1" smtClean="0"/>
              <a:t>Trastuzumab</a:t>
            </a:r>
            <a:endParaRPr lang="en-GB" sz="2800" dirty="0" smtClean="0"/>
          </a:p>
        </p:txBody>
      </p:sp>
      <p:sp>
        <p:nvSpPr>
          <p:cNvPr id="6150" name="Rectangle 6"/>
          <p:cNvSpPr>
            <a:spLocks noChangeArrowheads="1"/>
          </p:cNvSpPr>
          <p:nvPr/>
        </p:nvSpPr>
        <p:spPr bwMode="auto">
          <a:xfrm>
            <a:off x="2124807" y="1052736"/>
            <a:ext cx="4153381" cy="677108"/>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4400" b="1" dirty="0" smtClean="0">
                <a:solidFill>
                  <a:srgbClr val="CC0099"/>
                </a:solidFill>
                <a:effectLst>
                  <a:outerShdw blurRad="38100" dist="38100" dir="2700000" algn="tl">
                    <a:srgbClr val="000000">
                      <a:alpha val="43137"/>
                    </a:srgbClr>
                  </a:outerShdw>
                </a:effectLst>
                <a:cs typeface="Arial" pitchFamily="34" charset="0"/>
              </a:rPr>
              <a:t>Receptor HER2</a:t>
            </a:r>
            <a:endParaRPr lang="en-US" sz="4400" b="1" dirty="0">
              <a:solidFill>
                <a:srgbClr val="CC0099"/>
              </a:solidFill>
              <a:effectLst>
                <a:outerShdw blurRad="38100" dist="38100" dir="2700000" algn="tl">
                  <a:srgbClr val="000000">
                    <a:alpha val="43137"/>
                  </a:srgbClr>
                </a:outerShdw>
              </a:effectLst>
              <a:cs typeface="Arial" pitchFamily="34" charset="0"/>
            </a:endParaRPr>
          </a:p>
        </p:txBody>
      </p:sp>
      <p:sp>
        <p:nvSpPr>
          <p:cNvPr id="6151" name="Rectangle 27"/>
          <p:cNvSpPr>
            <a:spLocks noChangeArrowheads="1"/>
          </p:cNvSpPr>
          <p:nvPr/>
        </p:nvSpPr>
        <p:spPr bwMode="auto">
          <a:xfrm>
            <a:off x="152461" y="2361952"/>
            <a:ext cx="2624870" cy="635000"/>
          </a:xfrm>
          <a:prstGeom prst="rect">
            <a:avLst/>
          </a:prstGeom>
          <a:noFill/>
          <a:ln w="9525">
            <a:noFill/>
            <a:miter lim="800000"/>
            <a:headEnd/>
            <a:tailEnd/>
          </a:ln>
        </p:spPr>
        <p:txBody>
          <a:bodyPr lIns="18288" rIns="0" anchor="ctr"/>
          <a:lstStyle/>
          <a:p>
            <a:pPr algn="ctr" fontAlgn="base">
              <a:lnSpc>
                <a:spcPct val="90000"/>
              </a:lnSpc>
              <a:spcBef>
                <a:spcPct val="0"/>
              </a:spcBef>
              <a:spcAft>
                <a:spcPct val="30000"/>
              </a:spcAft>
              <a:defRPr/>
            </a:pPr>
            <a:r>
              <a:rPr lang="en-GB" sz="3200" b="1" dirty="0" err="1" smtClean="0">
                <a:solidFill>
                  <a:srgbClr val="000000"/>
                </a:solidFill>
                <a:effectLst>
                  <a:outerShdw blurRad="38100" dist="38100" dir="2700000" algn="tl">
                    <a:srgbClr val="000000">
                      <a:alpha val="43137"/>
                    </a:srgbClr>
                  </a:outerShdw>
                </a:effectLst>
                <a:cs typeface="Arial" pitchFamily="34" charset="0"/>
              </a:rPr>
              <a:t>Trastuzumab</a:t>
            </a:r>
            <a:endParaRPr lang="en-GB" sz="3200" b="1" dirty="0">
              <a:solidFill>
                <a:srgbClr val="000000"/>
              </a:solidFill>
              <a:effectLst>
                <a:outerShdw blurRad="38100" dist="38100" dir="2700000" algn="tl">
                  <a:srgbClr val="000000">
                    <a:alpha val="43137"/>
                  </a:srgbClr>
                </a:outerShdw>
              </a:effectLst>
              <a:cs typeface="Arial" pitchFamily="34" charset="0"/>
            </a:endParaRPr>
          </a:p>
        </p:txBody>
      </p:sp>
      <p:sp>
        <p:nvSpPr>
          <p:cNvPr id="6152" name="Rectangle 27"/>
          <p:cNvSpPr>
            <a:spLocks noChangeArrowheads="1"/>
          </p:cNvSpPr>
          <p:nvPr/>
        </p:nvSpPr>
        <p:spPr bwMode="auto">
          <a:xfrm>
            <a:off x="5200774" y="2073275"/>
            <a:ext cx="3403674" cy="635000"/>
          </a:xfrm>
          <a:prstGeom prst="rect">
            <a:avLst/>
          </a:prstGeom>
          <a:noFill/>
          <a:ln w="9525">
            <a:noFill/>
            <a:miter lim="800000"/>
            <a:headEnd/>
            <a:tailEnd/>
          </a:ln>
        </p:spPr>
        <p:txBody>
          <a:bodyPr lIns="18288" rIns="0" anchor="ctr"/>
          <a:lstStyle/>
          <a:p>
            <a:pPr algn="ctr" fontAlgn="base">
              <a:lnSpc>
                <a:spcPct val="90000"/>
              </a:lnSpc>
              <a:spcBef>
                <a:spcPct val="0"/>
              </a:spcBef>
              <a:spcAft>
                <a:spcPct val="30000"/>
              </a:spcAft>
              <a:defRPr/>
            </a:pPr>
            <a:r>
              <a:rPr lang="en-GB" sz="3600" b="1" dirty="0" err="1" smtClean="0">
                <a:solidFill>
                  <a:srgbClr val="000000"/>
                </a:solidFill>
                <a:effectLst>
                  <a:outerShdw blurRad="38100" dist="38100" dir="2700000" algn="tl">
                    <a:srgbClr val="000000">
                      <a:alpha val="43137"/>
                    </a:srgbClr>
                  </a:outerShdw>
                </a:effectLst>
                <a:cs typeface="Arial" pitchFamily="34" charset="0"/>
              </a:rPr>
              <a:t>Pertuzumab</a:t>
            </a:r>
            <a:endParaRPr lang="en-GB" sz="3600" b="1" dirty="0">
              <a:solidFill>
                <a:srgbClr val="000000"/>
              </a:solidFill>
              <a:effectLst>
                <a:outerShdw blurRad="38100" dist="38100" dir="2700000" algn="tl">
                  <a:srgbClr val="000000">
                    <a:alpha val="43137"/>
                  </a:srgbClr>
                </a:outerShdw>
              </a:effectLst>
              <a:cs typeface="Arial" pitchFamily="34" charset="0"/>
            </a:endParaRPr>
          </a:p>
        </p:txBody>
      </p:sp>
      <p:pic>
        <p:nvPicPr>
          <p:cNvPr id="481290" name="Picture 10" descr="cell-wall-upper"/>
          <p:cNvPicPr>
            <a:picLocks noChangeAspect="1" noChangeArrowheads="1"/>
          </p:cNvPicPr>
          <p:nvPr/>
        </p:nvPicPr>
        <p:blipFill>
          <a:blip r:embed="rId3">
            <a:lum bright="28000"/>
            <a:extLst>
              <a:ext uri="{28A0092B-C50C-407E-A947-70E740481C1C}">
                <a14:useLocalDpi xmlns:a14="http://schemas.microsoft.com/office/drawing/2010/main" val="0"/>
              </a:ext>
            </a:extLst>
          </a:blip>
          <a:srcRect l="29987" r="10901"/>
          <a:stretch>
            <a:fillRect/>
          </a:stretch>
        </p:blipFill>
        <p:spPr bwMode="auto">
          <a:xfrm rot="-277945">
            <a:off x="2239020" y="3358858"/>
            <a:ext cx="54530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81291" name="Picture 11" descr="HER2_facing_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9592">
            <a:off x="3391781" y="1685823"/>
            <a:ext cx="985837" cy="272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92" name="Picture 14" descr="Green_Y_No_Spik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04049">
            <a:off x="2451107" y="2230452"/>
            <a:ext cx="1077913"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93" name="Picture 15" descr="Blue_Y_No_Spik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72955">
            <a:off x="4225932" y="1920889"/>
            <a:ext cx="12414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7977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81292"/>
                                        </p:tgtEl>
                                        <p:attrNameLst>
                                          <p:attrName>style.visibility</p:attrName>
                                        </p:attrNameLst>
                                      </p:cBhvr>
                                      <p:to>
                                        <p:strVal val="visible"/>
                                      </p:to>
                                    </p:set>
                                    <p:animEffect transition="in" filter="fade">
                                      <p:cBhvr>
                                        <p:cTn id="7" dur="1000"/>
                                        <p:tgtEl>
                                          <p:spTgt spid="481292"/>
                                        </p:tgtEl>
                                      </p:cBhvr>
                                    </p:animEffect>
                                    <p:anim calcmode="lin" valueType="num">
                                      <p:cBhvr>
                                        <p:cTn id="8" dur="1000" fill="hold"/>
                                        <p:tgtEl>
                                          <p:spTgt spid="481292"/>
                                        </p:tgtEl>
                                        <p:attrNameLst>
                                          <p:attrName>ppt_x</p:attrName>
                                        </p:attrNameLst>
                                      </p:cBhvr>
                                      <p:tavLst>
                                        <p:tav tm="0">
                                          <p:val>
                                            <p:strVal val="#ppt_x"/>
                                          </p:val>
                                        </p:tav>
                                        <p:tav tm="100000">
                                          <p:val>
                                            <p:strVal val="#ppt_x"/>
                                          </p:val>
                                        </p:tav>
                                      </p:tavLst>
                                    </p:anim>
                                    <p:anim calcmode="lin" valueType="num">
                                      <p:cBhvr>
                                        <p:cTn id="9" dur="1000" fill="hold"/>
                                        <p:tgtEl>
                                          <p:spTgt spid="48129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fade">
                                      <p:cBhvr>
                                        <p:cTn id="12" dur="1000"/>
                                        <p:tgtEl>
                                          <p:spTgt spid="6151"/>
                                        </p:tgtEl>
                                      </p:cBhvr>
                                    </p:animEffect>
                                    <p:anim calcmode="lin" valueType="num">
                                      <p:cBhvr>
                                        <p:cTn id="13" dur="1000" fill="hold"/>
                                        <p:tgtEl>
                                          <p:spTgt spid="6151"/>
                                        </p:tgtEl>
                                        <p:attrNameLst>
                                          <p:attrName>ppt_x</p:attrName>
                                        </p:attrNameLst>
                                      </p:cBhvr>
                                      <p:tavLst>
                                        <p:tav tm="0">
                                          <p:val>
                                            <p:strVal val="#ppt_x"/>
                                          </p:val>
                                        </p:tav>
                                        <p:tav tm="100000">
                                          <p:val>
                                            <p:strVal val="#ppt_x"/>
                                          </p:val>
                                        </p:tav>
                                      </p:tavLst>
                                    </p:anim>
                                    <p:anim calcmode="lin" valueType="num">
                                      <p:cBhvr>
                                        <p:cTn id="14"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81293"/>
                                        </p:tgtEl>
                                        <p:attrNameLst>
                                          <p:attrName>style.visibility</p:attrName>
                                        </p:attrNameLst>
                                      </p:cBhvr>
                                      <p:to>
                                        <p:strVal val="visible"/>
                                      </p:to>
                                    </p:set>
                                    <p:animEffect transition="in" filter="fade">
                                      <p:cBhvr>
                                        <p:cTn id="19" dur="1000"/>
                                        <p:tgtEl>
                                          <p:spTgt spid="481293"/>
                                        </p:tgtEl>
                                      </p:cBhvr>
                                    </p:animEffect>
                                    <p:anim calcmode="lin" valueType="num">
                                      <p:cBhvr>
                                        <p:cTn id="20" dur="1000" fill="hold"/>
                                        <p:tgtEl>
                                          <p:spTgt spid="481293"/>
                                        </p:tgtEl>
                                        <p:attrNameLst>
                                          <p:attrName>ppt_x</p:attrName>
                                        </p:attrNameLst>
                                      </p:cBhvr>
                                      <p:tavLst>
                                        <p:tav tm="0">
                                          <p:val>
                                            <p:strVal val="#ppt_x"/>
                                          </p:val>
                                        </p:tav>
                                        <p:tav tm="100000">
                                          <p:val>
                                            <p:strVal val="#ppt_x"/>
                                          </p:val>
                                        </p:tav>
                                      </p:tavLst>
                                    </p:anim>
                                    <p:anim calcmode="lin" valueType="num">
                                      <p:cBhvr>
                                        <p:cTn id="21" dur="1000" fill="hold"/>
                                        <p:tgtEl>
                                          <p:spTgt spid="48129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152"/>
                                        </p:tgtEl>
                                        <p:attrNameLst>
                                          <p:attrName>style.visibility</p:attrName>
                                        </p:attrNameLst>
                                      </p:cBhvr>
                                      <p:to>
                                        <p:strVal val="visible"/>
                                      </p:to>
                                    </p:set>
                                    <p:animEffect transition="in" filter="fade">
                                      <p:cBhvr>
                                        <p:cTn id="24" dur="1000"/>
                                        <p:tgtEl>
                                          <p:spTgt spid="6152"/>
                                        </p:tgtEl>
                                      </p:cBhvr>
                                    </p:animEffect>
                                    <p:anim calcmode="lin" valueType="num">
                                      <p:cBhvr>
                                        <p:cTn id="25" dur="1000" fill="hold"/>
                                        <p:tgtEl>
                                          <p:spTgt spid="6152"/>
                                        </p:tgtEl>
                                        <p:attrNameLst>
                                          <p:attrName>ppt_x</p:attrName>
                                        </p:attrNameLst>
                                      </p:cBhvr>
                                      <p:tavLst>
                                        <p:tav tm="0">
                                          <p:val>
                                            <p:strVal val="#ppt_x"/>
                                          </p:val>
                                        </p:tav>
                                        <p:tav tm="100000">
                                          <p:val>
                                            <p:strVal val="#ppt_x"/>
                                          </p:val>
                                        </p:tav>
                                      </p:tavLst>
                                    </p:anim>
                                    <p:anim calcmode="lin" valueType="num">
                                      <p:cBhvr>
                                        <p:cTn id="26"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p:cNvSpPr txBox="1">
            <a:spLocks/>
          </p:cNvSpPr>
          <p:nvPr/>
        </p:nvSpPr>
        <p:spPr bwMode="auto">
          <a:xfrm>
            <a:off x="388943" y="234950"/>
            <a:ext cx="839628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800" b="1" dirty="0" err="1">
                <a:solidFill>
                  <a:srgbClr val="000000"/>
                </a:solidFill>
                <a:latin typeface="Comic Sans MS" panose="030F0702030302020204" pitchFamily="66" charset="0"/>
                <a:ea typeface="Century Gothic" pitchFamily="34" charset="0"/>
                <a:cs typeface="Century Gothic" pitchFamily="34" charset="0"/>
              </a:rPr>
              <a:t>E</a:t>
            </a:r>
            <a:r>
              <a:rPr lang="en-GB" sz="4800" b="1" dirty="0" err="1" smtClean="0">
                <a:solidFill>
                  <a:srgbClr val="000000"/>
                </a:solidFill>
                <a:latin typeface="Comic Sans MS" panose="030F0702030302020204" pitchFamily="66" charset="0"/>
                <a:ea typeface="Century Gothic" pitchFamily="34" charset="0"/>
                <a:cs typeface="Century Gothic" pitchFamily="34" charset="0"/>
              </a:rPr>
              <a:t>studio</a:t>
            </a:r>
            <a:r>
              <a:rPr lang="en-GB" sz="4800" b="1" dirty="0" smtClean="0">
                <a:solidFill>
                  <a:srgbClr val="000000"/>
                </a:solidFill>
                <a:latin typeface="Comic Sans MS" panose="030F0702030302020204" pitchFamily="66" charset="0"/>
                <a:ea typeface="Century Gothic" pitchFamily="34" charset="0"/>
                <a:cs typeface="Century Gothic" pitchFamily="34" charset="0"/>
              </a:rPr>
              <a:t> CLEOPATRA</a:t>
            </a:r>
          </a:p>
        </p:txBody>
      </p:sp>
      <p:sp>
        <p:nvSpPr>
          <p:cNvPr id="4" name="Rounded Rectangle 4"/>
          <p:cNvSpPr/>
          <p:nvPr/>
        </p:nvSpPr>
        <p:spPr>
          <a:xfrm>
            <a:off x="1" y="1412776"/>
            <a:ext cx="2915816" cy="324036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3200" b="1" dirty="0" err="1" smtClean="0">
                <a:solidFill>
                  <a:prstClr val="white"/>
                </a:solidFill>
                <a:latin typeface="Comic Sans MS" panose="030F0702030302020204" pitchFamily="66" charset="0"/>
                <a:cs typeface="Century Gothic"/>
              </a:rPr>
              <a:t>Cáncer</a:t>
            </a:r>
            <a:r>
              <a:rPr lang="en-GB" sz="3200" b="1" dirty="0" smtClean="0">
                <a:solidFill>
                  <a:prstClr val="white"/>
                </a:solidFill>
                <a:latin typeface="Comic Sans MS" panose="030F0702030302020204" pitchFamily="66" charset="0"/>
                <a:cs typeface="Century Gothic"/>
              </a:rPr>
              <a:t> </a:t>
            </a:r>
            <a:r>
              <a:rPr lang="en-GB" sz="3200" b="1" dirty="0">
                <a:solidFill>
                  <a:prstClr val="white"/>
                </a:solidFill>
                <a:latin typeface="Comic Sans MS" panose="030F0702030302020204" pitchFamily="66" charset="0"/>
                <a:cs typeface="Century Gothic"/>
              </a:rPr>
              <a:t>de </a:t>
            </a:r>
            <a:r>
              <a:rPr lang="en-GB" sz="3200" b="1" dirty="0" smtClean="0">
                <a:solidFill>
                  <a:prstClr val="white"/>
                </a:solidFill>
                <a:latin typeface="Comic Sans MS" panose="030F0702030302020204" pitchFamily="66" charset="0"/>
                <a:cs typeface="Century Gothic"/>
              </a:rPr>
              <a:t>Mama</a:t>
            </a:r>
          </a:p>
          <a:p>
            <a:pPr algn="ctr" defTabSz="457200">
              <a:defRPr/>
            </a:pPr>
            <a:r>
              <a:rPr lang="en-GB" sz="3200" b="1" dirty="0" err="1" smtClean="0">
                <a:solidFill>
                  <a:prstClr val="white"/>
                </a:solidFill>
                <a:latin typeface="Comic Sans MS" panose="030F0702030302020204" pitchFamily="66" charset="0"/>
                <a:cs typeface="Century Gothic"/>
              </a:rPr>
              <a:t>Avanzado</a:t>
            </a:r>
            <a:endParaRPr lang="en-GB" sz="3200" b="1" dirty="0">
              <a:solidFill>
                <a:prstClr val="white"/>
              </a:solidFill>
              <a:latin typeface="Comic Sans MS" panose="030F0702030302020204" pitchFamily="66" charset="0"/>
              <a:cs typeface="Century Gothic"/>
            </a:endParaRPr>
          </a:p>
          <a:p>
            <a:pPr algn="ctr" defTabSz="457200">
              <a:defRPr/>
            </a:pPr>
            <a:r>
              <a:rPr lang="en-GB" sz="3200" b="1" dirty="0" smtClean="0">
                <a:solidFill>
                  <a:prstClr val="white"/>
                </a:solidFill>
                <a:latin typeface="Comic Sans MS" panose="030F0702030302020204" pitchFamily="66" charset="0"/>
                <a:cs typeface="Century Gothic"/>
              </a:rPr>
              <a:t>HER2+ </a:t>
            </a:r>
            <a:endParaRPr lang="en-GB" sz="3200" b="1" dirty="0">
              <a:solidFill>
                <a:prstClr val="white"/>
              </a:solidFill>
              <a:latin typeface="Comic Sans MS" panose="030F0702030302020204" pitchFamily="66" charset="0"/>
              <a:cs typeface="Century Gothic"/>
            </a:endParaRPr>
          </a:p>
        </p:txBody>
      </p:sp>
      <p:sp>
        <p:nvSpPr>
          <p:cNvPr id="5" name="Rounded Rectangle 7"/>
          <p:cNvSpPr/>
          <p:nvPr/>
        </p:nvSpPr>
        <p:spPr>
          <a:xfrm>
            <a:off x="3859214" y="1052737"/>
            <a:ext cx="4032250" cy="179584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3200" b="1" dirty="0" err="1" smtClean="0">
                <a:solidFill>
                  <a:prstClr val="white"/>
                </a:solidFill>
                <a:latin typeface="Comic Sans MS" panose="030F0702030302020204" pitchFamily="66" charset="0"/>
                <a:cs typeface="Century Gothic"/>
              </a:rPr>
              <a:t>Trastuzumab</a:t>
            </a:r>
            <a:r>
              <a:rPr lang="en-GB" sz="3200" b="1" dirty="0" smtClean="0">
                <a:solidFill>
                  <a:prstClr val="white"/>
                </a:solidFill>
                <a:latin typeface="Comic Sans MS" panose="030F0702030302020204" pitchFamily="66" charset="0"/>
                <a:cs typeface="Century Gothic"/>
              </a:rPr>
              <a:t> + </a:t>
            </a:r>
            <a:r>
              <a:rPr lang="en-GB" sz="3200" b="1" dirty="0" err="1" smtClean="0">
                <a:solidFill>
                  <a:prstClr val="white"/>
                </a:solidFill>
                <a:latin typeface="Comic Sans MS" panose="030F0702030302020204" pitchFamily="66" charset="0"/>
                <a:cs typeface="Century Gothic"/>
              </a:rPr>
              <a:t>Quimioterapia</a:t>
            </a:r>
            <a:endParaRPr lang="en-GB" sz="3200" b="1" dirty="0">
              <a:solidFill>
                <a:prstClr val="white"/>
              </a:solidFill>
              <a:latin typeface="Comic Sans MS" panose="030F0702030302020204" pitchFamily="66" charset="0"/>
              <a:cs typeface="Century Gothic"/>
            </a:endParaRPr>
          </a:p>
        </p:txBody>
      </p:sp>
      <p:sp>
        <p:nvSpPr>
          <p:cNvPr id="235526" name="TextBox 14"/>
          <p:cNvSpPr txBox="1">
            <a:spLocks noChangeArrowheads="1"/>
          </p:cNvSpPr>
          <p:nvPr/>
        </p:nvSpPr>
        <p:spPr bwMode="auto">
          <a:xfrm>
            <a:off x="3136907" y="2556207"/>
            <a:ext cx="7585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3200" b="1" dirty="0" smtClean="0">
                <a:solidFill>
                  <a:srgbClr val="000000"/>
                </a:solidFill>
                <a:latin typeface="Century Gothic" pitchFamily="34" charset="0"/>
                <a:ea typeface="Century Gothic" pitchFamily="34" charset="0"/>
                <a:cs typeface="Century Gothic" pitchFamily="34" charset="0"/>
              </a:rPr>
              <a:t>1:1</a:t>
            </a:r>
          </a:p>
        </p:txBody>
      </p:sp>
      <p:cxnSp>
        <p:nvCxnSpPr>
          <p:cNvPr id="17" name="16 Conector recto de flecha"/>
          <p:cNvCxnSpPr/>
          <p:nvPr/>
        </p:nvCxnSpPr>
        <p:spPr>
          <a:xfrm flipV="1">
            <a:off x="2843213" y="1991370"/>
            <a:ext cx="962025" cy="71755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19 Conector recto de flecha"/>
          <p:cNvCxnSpPr/>
          <p:nvPr/>
        </p:nvCxnSpPr>
        <p:spPr>
          <a:xfrm>
            <a:off x="2843213" y="3090664"/>
            <a:ext cx="962025" cy="91440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Rounded Rectangle 7"/>
          <p:cNvSpPr/>
          <p:nvPr/>
        </p:nvSpPr>
        <p:spPr>
          <a:xfrm>
            <a:off x="3865563" y="3431902"/>
            <a:ext cx="4032250" cy="172529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3200" b="1" dirty="0" err="1" smtClean="0">
                <a:solidFill>
                  <a:prstClr val="white"/>
                </a:solidFill>
                <a:latin typeface="Comic Sans MS" panose="030F0702030302020204" pitchFamily="66" charset="0"/>
                <a:cs typeface="Century Gothic"/>
              </a:rPr>
              <a:t>Pertuzumab</a:t>
            </a:r>
            <a:r>
              <a:rPr lang="en-GB" sz="3200" b="1" dirty="0" smtClean="0">
                <a:solidFill>
                  <a:prstClr val="white"/>
                </a:solidFill>
                <a:latin typeface="Comic Sans MS" panose="030F0702030302020204" pitchFamily="66" charset="0"/>
                <a:cs typeface="Century Gothic"/>
              </a:rPr>
              <a:t> </a:t>
            </a:r>
            <a:r>
              <a:rPr lang="en-GB" sz="3200" b="1" dirty="0">
                <a:solidFill>
                  <a:prstClr val="white"/>
                </a:solidFill>
                <a:latin typeface="Comic Sans MS" panose="030F0702030302020204" pitchFamily="66" charset="0"/>
                <a:cs typeface="Century Gothic"/>
              </a:rPr>
              <a:t>+ </a:t>
            </a:r>
            <a:r>
              <a:rPr lang="en-GB" sz="3200" b="1" dirty="0" err="1" smtClean="0">
                <a:solidFill>
                  <a:prstClr val="white"/>
                </a:solidFill>
                <a:latin typeface="Comic Sans MS" panose="030F0702030302020204" pitchFamily="66" charset="0"/>
                <a:cs typeface="Century Gothic"/>
              </a:rPr>
              <a:t>Trastuzumab</a:t>
            </a:r>
            <a:r>
              <a:rPr lang="en-GB" sz="3200" b="1" dirty="0" smtClean="0">
                <a:solidFill>
                  <a:prstClr val="white"/>
                </a:solidFill>
                <a:latin typeface="Comic Sans MS" panose="030F0702030302020204" pitchFamily="66" charset="0"/>
                <a:cs typeface="Century Gothic"/>
              </a:rPr>
              <a:t> + </a:t>
            </a:r>
            <a:r>
              <a:rPr lang="en-GB" sz="3200" b="1" dirty="0" err="1" smtClean="0">
                <a:solidFill>
                  <a:prstClr val="white"/>
                </a:solidFill>
                <a:latin typeface="Comic Sans MS" panose="030F0702030302020204" pitchFamily="66" charset="0"/>
                <a:cs typeface="Century Gothic"/>
              </a:rPr>
              <a:t>Quimioterapia</a:t>
            </a:r>
            <a:endParaRPr lang="en-GB" sz="3200" b="1" dirty="0">
              <a:solidFill>
                <a:prstClr val="white"/>
              </a:solidFill>
              <a:latin typeface="Comic Sans MS" panose="030F0702030302020204" pitchFamily="66" charset="0"/>
              <a:cs typeface="Century Gothic"/>
            </a:endParaRPr>
          </a:p>
        </p:txBody>
      </p:sp>
    </p:spTree>
    <p:extLst>
      <p:ext uri="{BB962C8B-B14F-4D97-AF65-F5344CB8AC3E}">
        <p14:creationId xmlns:p14="http://schemas.microsoft.com/office/powerpoint/2010/main" val="3803377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https://lh3.googleusercontent.com/-PrUYMLtL_IA/TWiFpeWBReI/AAAAAAAAADs/Ro-nI54BDtQ/s1600/metastasi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1602" y="1412776"/>
            <a:ext cx="7416824"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_tradnl" sz="5400" b="1" dirty="0" smtClean="0">
                <a:solidFill>
                  <a:srgbClr val="FFC000"/>
                </a:solidFill>
                <a:latin typeface="Comic Sans MS" panose="030F0702030302020204" pitchFamily="66" charset="0"/>
              </a:rPr>
              <a:t>Diseminación sanguínea</a:t>
            </a:r>
            <a:endParaRPr lang="es-ES" sz="54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746408489"/>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7 Rectángulo"/>
          <p:cNvSpPr>
            <a:spLocks noChangeArrowheads="1"/>
          </p:cNvSpPr>
          <p:nvPr/>
        </p:nvSpPr>
        <p:spPr bwMode="auto">
          <a:xfrm>
            <a:off x="1187451" y="1268427"/>
            <a:ext cx="7956550"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5" name="AutoShape 2"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5"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6" name="AutoShape 4"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5"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9702" name="2 Marcador de contenido"/>
          <p:cNvSpPr txBox="1">
            <a:spLocks/>
          </p:cNvSpPr>
          <p:nvPr/>
        </p:nvSpPr>
        <p:spPr bwMode="auto">
          <a:xfrm>
            <a:off x="107504" y="914400"/>
            <a:ext cx="889248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a:solidFill>
                  <a:schemeClr val="tx1"/>
                </a:solidFill>
                <a:latin typeface="Verdana" pitchFamily="34" charset="0"/>
              </a:defRPr>
            </a:lvl1pPr>
            <a:lvl2pPr marL="742950" indent="-285750" eaLnBrk="0" hangingPunct="0">
              <a:defRPr sz="3600">
                <a:solidFill>
                  <a:schemeClr val="tx1"/>
                </a:solidFill>
                <a:latin typeface="Verdana" pitchFamily="34" charset="0"/>
              </a:defRPr>
            </a:lvl2pPr>
            <a:lvl3pPr marL="1143000" indent="-228600" eaLnBrk="0" hangingPunct="0">
              <a:defRPr sz="3600">
                <a:solidFill>
                  <a:schemeClr val="tx1"/>
                </a:solidFill>
                <a:latin typeface="Verdana" pitchFamily="34" charset="0"/>
              </a:defRPr>
            </a:lvl3pPr>
            <a:lvl4pPr marL="1600200" indent="-228600" eaLnBrk="0" hangingPunct="0">
              <a:defRPr sz="3600">
                <a:solidFill>
                  <a:schemeClr val="tx1"/>
                </a:solidFill>
                <a:latin typeface="Verdana" pitchFamily="34" charset="0"/>
              </a:defRPr>
            </a:lvl4pPr>
            <a:lvl5pPr marL="2057400" indent="-228600" eaLnBrk="0" hangingPunct="0">
              <a:defRPr sz="3600">
                <a:solidFill>
                  <a:schemeClr val="tx1"/>
                </a:solidFill>
                <a:latin typeface="Verdana" pitchFamily="34" charset="0"/>
              </a:defRPr>
            </a:lvl5pPr>
            <a:lvl6pPr marL="2514600" indent="-228600" algn="ctr" eaLnBrk="0" fontAlgn="base" hangingPunct="0">
              <a:spcBef>
                <a:spcPct val="0"/>
              </a:spcBef>
              <a:spcAft>
                <a:spcPct val="0"/>
              </a:spcAft>
              <a:defRPr sz="3600">
                <a:solidFill>
                  <a:schemeClr val="tx1"/>
                </a:solidFill>
                <a:latin typeface="Verdana" pitchFamily="34" charset="0"/>
              </a:defRPr>
            </a:lvl6pPr>
            <a:lvl7pPr marL="2971800" indent="-228600" algn="ctr" eaLnBrk="0" fontAlgn="base" hangingPunct="0">
              <a:spcBef>
                <a:spcPct val="0"/>
              </a:spcBef>
              <a:spcAft>
                <a:spcPct val="0"/>
              </a:spcAft>
              <a:defRPr sz="3600">
                <a:solidFill>
                  <a:schemeClr val="tx1"/>
                </a:solidFill>
                <a:latin typeface="Verdana" pitchFamily="34" charset="0"/>
              </a:defRPr>
            </a:lvl7pPr>
            <a:lvl8pPr marL="3429000" indent="-228600" algn="ctr" eaLnBrk="0" fontAlgn="base" hangingPunct="0">
              <a:spcBef>
                <a:spcPct val="0"/>
              </a:spcBef>
              <a:spcAft>
                <a:spcPct val="0"/>
              </a:spcAft>
              <a:defRPr sz="3600">
                <a:solidFill>
                  <a:schemeClr val="tx1"/>
                </a:solidFill>
                <a:latin typeface="Verdana" pitchFamily="34" charset="0"/>
              </a:defRPr>
            </a:lvl8pPr>
            <a:lvl9pPr marL="3886200" indent="-228600" algn="ctr" eaLnBrk="0" fontAlgn="base" hangingPunct="0">
              <a:spcBef>
                <a:spcPct val="0"/>
              </a:spcBef>
              <a:spcAft>
                <a:spcPct val="0"/>
              </a:spcAft>
              <a:defRPr sz="3600">
                <a:solidFill>
                  <a:schemeClr val="tx1"/>
                </a:solidFill>
                <a:latin typeface="Verdana" pitchFamily="34" charset="0"/>
              </a:defRPr>
            </a:lvl9pPr>
          </a:lstStyle>
          <a:p>
            <a:pPr fontAlgn="base">
              <a:spcBef>
                <a:spcPct val="20000"/>
              </a:spcBef>
              <a:spcAft>
                <a:spcPct val="0"/>
              </a:spcAft>
              <a:buClr>
                <a:srgbClr val="006666"/>
              </a:buClr>
              <a:buSzPct val="70000"/>
              <a:defRPr/>
            </a:pPr>
            <a:endParaRPr lang="es-ES" sz="2800" b="1" u="sng" dirty="0" smtClean="0">
              <a:solidFill>
                <a:srgbClr val="000000"/>
              </a:solidFill>
              <a:effectLst>
                <a:outerShdw blurRad="38100" dist="38100" dir="2700000" algn="tl">
                  <a:srgbClr val="000000">
                    <a:alpha val="43137"/>
                  </a:srgbClr>
                </a:outerShdw>
              </a:effectLst>
              <a:latin typeface="Comic Sans MS" pitchFamily="66" charset="0"/>
            </a:endParaRPr>
          </a:p>
          <a:p>
            <a:pPr marL="0" indent="0" fontAlgn="base">
              <a:spcBef>
                <a:spcPct val="20000"/>
              </a:spcBef>
              <a:spcAft>
                <a:spcPct val="0"/>
              </a:spcAft>
              <a:buClr>
                <a:srgbClr val="006666"/>
              </a:buClr>
              <a:buSzPct val="70000"/>
              <a:defRPr/>
            </a:pPr>
            <a:r>
              <a:rPr lang="es-ES" sz="3200" b="1" u="sng" dirty="0" smtClean="0">
                <a:solidFill>
                  <a:srgbClr val="000000"/>
                </a:solidFill>
                <a:effectLst>
                  <a:outerShdw blurRad="38100" dist="38100" dir="2700000" algn="tl">
                    <a:srgbClr val="000000">
                      <a:alpha val="43137"/>
                    </a:srgbClr>
                  </a:outerShdw>
                </a:effectLst>
                <a:latin typeface="Comic Sans MS" panose="030F0702030302020204" pitchFamily="66" charset="0"/>
              </a:rPr>
              <a:t>La adición de </a:t>
            </a:r>
            <a:r>
              <a:rPr lang="es-ES" sz="4000" b="1" u="sng" dirty="0" err="1" smtClean="0">
                <a:solidFill>
                  <a:srgbClr val="000000"/>
                </a:solidFill>
                <a:effectLst>
                  <a:outerShdw blurRad="38100" dist="38100" dir="2700000" algn="tl">
                    <a:srgbClr val="000000">
                      <a:alpha val="43137"/>
                    </a:srgbClr>
                  </a:outerShdw>
                </a:effectLst>
                <a:latin typeface="Comic Sans MS" pitchFamily="66" charset="0"/>
              </a:rPr>
              <a:t>Pertuzumab</a:t>
            </a:r>
            <a:r>
              <a:rPr lang="es-ES" sz="3200" b="1" u="sng" dirty="0" smtClean="0">
                <a:solidFill>
                  <a:srgbClr val="000000"/>
                </a:solidFill>
                <a:effectLst>
                  <a:outerShdw blurRad="38100" dist="38100" dir="2700000" algn="tl">
                    <a:srgbClr val="000000">
                      <a:alpha val="43137"/>
                    </a:srgbClr>
                  </a:outerShdw>
                </a:effectLst>
                <a:latin typeface="Comic Sans MS" pitchFamily="66" charset="0"/>
              </a:rPr>
              <a:t> a </a:t>
            </a:r>
            <a:r>
              <a:rPr lang="es-ES" sz="3200" b="1" u="sng" dirty="0" err="1" smtClean="0">
                <a:solidFill>
                  <a:srgbClr val="000000"/>
                </a:solidFill>
                <a:effectLst>
                  <a:outerShdw blurRad="38100" dist="38100" dir="2700000" algn="tl">
                    <a:srgbClr val="000000">
                      <a:alpha val="43137"/>
                    </a:srgbClr>
                  </a:outerShdw>
                </a:effectLst>
                <a:latin typeface="Comic Sans MS" pitchFamily="66" charset="0"/>
              </a:rPr>
              <a:t>Trastuzumab</a:t>
            </a:r>
            <a:r>
              <a:rPr lang="es-ES" sz="3200" b="1" u="sng" dirty="0" smtClean="0">
                <a:solidFill>
                  <a:srgbClr val="000000"/>
                </a:solidFill>
                <a:effectLst>
                  <a:outerShdw blurRad="38100" dist="38100" dir="2700000" algn="tl">
                    <a:srgbClr val="000000">
                      <a:alpha val="43137"/>
                    </a:srgbClr>
                  </a:outerShdw>
                </a:effectLst>
                <a:latin typeface="Comic Sans MS" pitchFamily="66" charset="0"/>
              </a:rPr>
              <a:t> + Quimioterapia </a:t>
            </a:r>
            <a:r>
              <a:rPr lang="es-ES" sz="4000" b="1" u="sng" dirty="0" smtClean="0">
                <a:solidFill>
                  <a:srgbClr val="000000"/>
                </a:solidFill>
                <a:effectLst>
                  <a:outerShdw blurRad="38100" dist="38100" dir="2700000" algn="tl">
                    <a:srgbClr val="000000">
                      <a:alpha val="43137"/>
                    </a:srgbClr>
                  </a:outerShdw>
                </a:effectLst>
                <a:latin typeface="Comic Sans MS" pitchFamily="66" charset="0"/>
              </a:rPr>
              <a:t>aumenta</a:t>
            </a:r>
            <a:r>
              <a:rPr lang="es-ES" sz="3200" b="1" u="sng" dirty="0" smtClean="0">
                <a:solidFill>
                  <a:srgbClr val="000000"/>
                </a:solidFill>
                <a:effectLst>
                  <a:outerShdw blurRad="38100" dist="38100" dir="2700000" algn="tl">
                    <a:srgbClr val="000000">
                      <a:alpha val="43137"/>
                    </a:srgbClr>
                  </a:outerShdw>
                </a:effectLst>
                <a:latin typeface="Comic Sans MS" pitchFamily="66" charset="0"/>
              </a:rPr>
              <a:t>:</a:t>
            </a:r>
          </a:p>
          <a:p>
            <a:pPr marL="0" indent="0" fontAlgn="base">
              <a:spcBef>
                <a:spcPct val="20000"/>
              </a:spcBef>
              <a:spcAft>
                <a:spcPct val="0"/>
              </a:spcAft>
              <a:buClr>
                <a:srgbClr val="006666"/>
              </a:buClr>
              <a:buSzPct val="70000"/>
              <a:defRPr/>
            </a:pPr>
            <a:endParaRPr lang="es-ES" sz="2800" b="1" dirty="0" smtClean="0">
              <a:solidFill>
                <a:srgbClr val="000000"/>
              </a:solidFill>
              <a:latin typeface="Comic Sans MS" pitchFamily="66" charset="0"/>
            </a:endParaRP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La </a:t>
            </a:r>
            <a:r>
              <a:rPr lang="es-ES" sz="3200" b="1" dirty="0">
                <a:solidFill>
                  <a:srgbClr val="000000"/>
                </a:solidFill>
                <a:latin typeface="Comic Sans MS" pitchFamily="66" charset="0"/>
              </a:rPr>
              <a:t>T</a:t>
            </a:r>
            <a:r>
              <a:rPr lang="es-ES" sz="3200" b="1" dirty="0" smtClean="0">
                <a:solidFill>
                  <a:srgbClr val="000000"/>
                </a:solidFill>
                <a:latin typeface="Comic Sans MS" pitchFamily="66" charset="0"/>
              </a:rPr>
              <a:t>asa de Respuestas (=80%).</a:t>
            </a: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La supervivencia libre de progresión.</a:t>
            </a:r>
          </a:p>
          <a:p>
            <a:pPr lvl="1" fontAlgn="base">
              <a:spcBef>
                <a:spcPct val="20000"/>
              </a:spcBef>
              <a:spcAft>
                <a:spcPct val="0"/>
              </a:spcAft>
              <a:buClr>
                <a:srgbClr val="006666"/>
              </a:buClr>
              <a:buSzPct val="70000"/>
              <a:buFont typeface="Wingdings" pitchFamily="2" charset="2"/>
              <a:buChar char="¡"/>
              <a:defRPr/>
            </a:pPr>
            <a:r>
              <a:rPr lang="es-ES" sz="3200" b="1" dirty="0">
                <a:solidFill>
                  <a:srgbClr val="000000"/>
                </a:solidFill>
                <a:latin typeface="Comic Sans MS" pitchFamily="66" charset="0"/>
              </a:rPr>
              <a:t> </a:t>
            </a:r>
            <a:r>
              <a:rPr lang="es-ES" sz="3200" b="1" dirty="0" smtClean="0">
                <a:solidFill>
                  <a:srgbClr val="000000"/>
                </a:solidFill>
                <a:latin typeface="Comic Sans MS" pitchFamily="66" charset="0"/>
              </a:rPr>
              <a:t>La supervivencia global.</a:t>
            </a:r>
          </a:p>
        </p:txBody>
      </p:sp>
      <p:sp>
        <p:nvSpPr>
          <p:cNvPr id="2" name="1 Título"/>
          <p:cNvSpPr>
            <a:spLocks noGrp="1"/>
          </p:cNvSpPr>
          <p:nvPr>
            <p:ph type="title"/>
          </p:nvPr>
        </p:nvSpPr>
        <p:spPr>
          <a:xfrm>
            <a:off x="304800" y="76200"/>
            <a:ext cx="8610600" cy="1143000"/>
          </a:xfrm>
        </p:spPr>
        <p:txBody>
          <a:bodyPr/>
          <a:lstStyle/>
          <a:p>
            <a:pPr algn="ctr">
              <a:defRPr/>
            </a:pPr>
            <a:r>
              <a:rPr lang="es-ES" dirty="0" smtClean="0">
                <a:solidFill>
                  <a:srgbClr val="FF0000"/>
                </a:solidFill>
                <a:effectLst>
                  <a:outerShdw blurRad="38100" dist="38100" dir="2700000" algn="tl">
                    <a:srgbClr val="000000">
                      <a:alpha val="43137"/>
                    </a:srgbClr>
                  </a:outerShdw>
                </a:effectLst>
                <a:latin typeface="Comic Sans MS" panose="030F0702030302020204" pitchFamily="66" charset="0"/>
              </a:rPr>
              <a:t>Tratamiento de 1º Línea de </a:t>
            </a:r>
            <a:br>
              <a:rPr lang="es-ES" dirty="0" smtClean="0">
                <a:solidFill>
                  <a:srgbClr val="FF0000"/>
                </a:solidFill>
                <a:effectLst>
                  <a:outerShdw blurRad="38100" dist="38100" dir="2700000" algn="tl">
                    <a:srgbClr val="000000">
                      <a:alpha val="43137"/>
                    </a:srgbClr>
                  </a:outerShdw>
                </a:effectLst>
                <a:latin typeface="Comic Sans MS" panose="030F0702030302020204" pitchFamily="66" charset="0"/>
              </a:rPr>
            </a:br>
            <a:r>
              <a:rPr lang="es-ES" dirty="0" smtClean="0">
                <a:solidFill>
                  <a:srgbClr val="FF0000"/>
                </a:solidFill>
                <a:effectLst>
                  <a:outerShdw blurRad="38100" dist="38100" dir="2700000" algn="tl">
                    <a:srgbClr val="000000">
                      <a:alpha val="43137"/>
                    </a:srgbClr>
                  </a:outerShdw>
                </a:effectLst>
                <a:latin typeface="Comic Sans MS" panose="030F0702030302020204" pitchFamily="66" charset="0"/>
              </a:rPr>
              <a:t>Cáncer de Mama Avanzado HER2+</a:t>
            </a:r>
            <a:endParaRPr lang="es-ES"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5007953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4066" name="Rectangle 5">
            <a:hlinkClick r:id="rId2"/>
          </p:cNvPr>
          <p:cNvSpPr>
            <a:spLocks noChangeArrowheads="1"/>
          </p:cNvSpPr>
          <p:nvPr/>
        </p:nvSpPr>
        <p:spPr bwMode="auto">
          <a:xfrm>
            <a:off x="2743200" y="304801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s-ES" altLang="es-ES" sz="2400" smtClean="0">
              <a:solidFill>
                <a:srgbClr val="FFFFCC"/>
              </a:solidFill>
              <a:latin typeface="Times New Roman" pitchFamily="18" charset="0"/>
            </a:endParaRPr>
          </a:p>
        </p:txBody>
      </p:sp>
      <p:sp>
        <p:nvSpPr>
          <p:cNvPr id="344067" name="1 Rectángulo"/>
          <p:cNvSpPr>
            <a:spLocks noChangeArrowheads="1"/>
          </p:cNvSpPr>
          <p:nvPr/>
        </p:nvSpPr>
        <p:spPr bwMode="auto">
          <a:xfrm>
            <a:off x="323529" y="990614"/>
            <a:ext cx="859187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s-ES" altLang="es-ES" sz="4800" b="1" dirty="0" smtClean="0">
              <a:solidFill>
                <a:srgbClr val="FFC000"/>
              </a:solidFill>
              <a:latin typeface="Cambria" pitchFamily="18" charset="0"/>
            </a:endParaRPr>
          </a:p>
          <a:p>
            <a:pPr algn="ctr" eaLnBrk="1" fontAlgn="base" hangingPunct="1">
              <a:spcBef>
                <a:spcPct val="0"/>
              </a:spcBef>
              <a:spcAft>
                <a:spcPct val="0"/>
              </a:spcAft>
            </a:pPr>
            <a:endParaRPr lang="es-ES" altLang="es-ES" sz="6000" b="1" dirty="0" smtClean="0">
              <a:solidFill>
                <a:srgbClr val="FFC000"/>
              </a:solidFill>
              <a:latin typeface="Cambria" pitchFamily="18" charset="0"/>
            </a:endParaRPr>
          </a:p>
          <a:p>
            <a:pPr algn="ctr" eaLnBrk="1" fontAlgn="base" hangingPunct="1">
              <a:spcBef>
                <a:spcPct val="0"/>
              </a:spcBef>
              <a:spcAft>
                <a:spcPct val="0"/>
              </a:spcAft>
            </a:pPr>
            <a:r>
              <a:rPr lang="es-ES" altLang="es-ES" sz="8800" b="1" dirty="0" err="1" smtClean="0">
                <a:solidFill>
                  <a:srgbClr val="FFC000"/>
                </a:solidFill>
                <a:latin typeface="Comic Sans MS" panose="030F0702030302020204" pitchFamily="66" charset="0"/>
              </a:rPr>
              <a:t>Lapatinib</a:t>
            </a:r>
            <a:endParaRPr lang="es-ES" altLang="es-ES" sz="8800" b="1" dirty="0" smtClean="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40766619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0" name="Rectangle 6"/>
          <p:cNvSpPr>
            <a:spLocks noChangeArrowheads="1"/>
          </p:cNvSpPr>
          <p:nvPr/>
        </p:nvSpPr>
        <p:spPr bwMode="auto">
          <a:xfrm>
            <a:off x="4360620" y="2360507"/>
            <a:ext cx="3379739" cy="492443"/>
          </a:xfrm>
          <a:prstGeom prst="rect">
            <a:avLst/>
          </a:prstGeom>
          <a:noFill/>
          <a:ln w="9525">
            <a:noFill/>
            <a:miter lim="800000"/>
            <a:headEnd/>
            <a:tailEnd/>
          </a:ln>
        </p:spPr>
        <p:txBody>
          <a:bodyPr wrap="square" lIns="0" tIns="0" rIns="0" bIns="0">
            <a:spAutoFit/>
          </a:bodyPr>
          <a:lstStyle/>
          <a:p>
            <a:pPr fontAlgn="base">
              <a:spcBef>
                <a:spcPct val="0"/>
              </a:spcBef>
              <a:spcAft>
                <a:spcPct val="0"/>
              </a:spcAft>
              <a:defRPr/>
            </a:pPr>
            <a:r>
              <a:rPr lang="en-US" sz="3200" b="1" dirty="0" smtClean="0">
                <a:solidFill>
                  <a:srgbClr val="000000"/>
                </a:solidFill>
                <a:effectLst>
                  <a:outerShdw blurRad="38100" dist="38100" dir="2700000" algn="tl">
                    <a:srgbClr val="000000">
                      <a:alpha val="43137"/>
                    </a:srgbClr>
                  </a:outerShdw>
                </a:effectLst>
                <a:cs typeface="Arial" pitchFamily="34" charset="0"/>
              </a:rPr>
              <a:t>Receptor HER2</a:t>
            </a:r>
            <a:endParaRPr lang="en-US" sz="3200" b="1" dirty="0">
              <a:solidFill>
                <a:srgbClr val="000000"/>
              </a:solidFill>
              <a:effectLst>
                <a:outerShdw blurRad="38100" dist="38100" dir="2700000" algn="tl">
                  <a:srgbClr val="000000">
                    <a:alpha val="43137"/>
                  </a:srgbClr>
                </a:outerShdw>
              </a:effectLst>
              <a:cs typeface="Arial" pitchFamily="34" charset="0"/>
            </a:endParaRPr>
          </a:p>
        </p:txBody>
      </p:sp>
      <p:pic>
        <p:nvPicPr>
          <p:cNvPr id="343043" name="Picture 10" descr="cell-wall-upper"/>
          <p:cNvPicPr>
            <a:picLocks noChangeAspect="1" noChangeArrowheads="1"/>
          </p:cNvPicPr>
          <p:nvPr/>
        </p:nvPicPr>
        <p:blipFill>
          <a:blip r:embed="rId3">
            <a:lum bright="28000"/>
            <a:extLst>
              <a:ext uri="{28A0092B-C50C-407E-A947-70E740481C1C}">
                <a14:useLocalDpi xmlns:a14="http://schemas.microsoft.com/office/drawing/2010/main" val="0"/>
              </a:ext>
            </a:extLst>
          </a:blip>
          <a:srcRect l="29987" r="10901"/>
          <a:stretch>
            <a:fillRect/>
          </a:stretch>
        </p:blipFill>
        <p:spPr bwMode="auto">
          <a:xfrm rot="-277945">
            <a:off x="1966914" y="3381375"/>
            <a:ext cx="5453062" cy="1416050"/>
          </a:xfrm>
          <a:prstGeom prst="rect">
            <a:avLst/>
          </a:prstGeom>
          <a:solidFill>
            <a:srgbClr val="26E1FA"/>
          </a:solidFill>
          <a:ln>
            <a:noFill/>
          </a:ln>
          <a:extLst>
            <a:ext uri="{91240B29-F687-4F45-9708-019B960494DF}">
              <a14:hiddenLine xmlns:a14="http://schemas.microsoft.com/office/drawing/2010/main" w="9525" algn="ctr">
                <a:solidFill>
                  <a:srgbClr val="000000"/>
                </a:solidFill>
                <a:miter lim="800000"/>
                <a:headEnd/>
                <a:tailEnd/>
              </a14:hiddenLine>
            </a:ext>
          </a:extLst>
        </p:spPr>
      </p:pic>
      <p:pic>
        <p:nvPicPr>
          <p:cNvPr id="343044" name="Picture 11" descr="HER2_facing_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9592">
            <a:off x="3417895" y="2265363"/>
            <a:ext cx="98583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5" name="Rectangle 56"/>
          <p:cNvSpPr>
            <a:spLocks noChangeArrowheads="1"/>
          </p:cNvSpPr>
          <p:nvPr/>
        </p:nvSpPr>
        <p:spPr bwMode="auto">
          <a:xfrm>
            <a:off x="638913" y="6474769"/>
            <a:ext cx="22217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buClr>
                <a:srgbClr val="7F7F7F"/>
              </a:buClr>
            </a:pPr>
            <a:r>
              <a:rPr lang="nb-NO" altLang="es-ES" sz="1200" smtClean="0">
                <a:solidFill>
                  <a:srgbClr val="7F7F7F"/>
                </a:solidFill>
                <a:latin typeface="Comic Sans MS" pitchFamily="66" charset="0"/>
                <a:cs typeface="Arial" pitchFamily="34" charset="0"/>
              </a:rPr>
              <a:t>Juntila et al. Cancer Cell 2009 </a:t>
            </a:r>
          </a:p>
        </p:txBody>
      </p:sp>
      <p:sp>
        <p:nvSpPr>
          <p:cNvPr id="33" name="Rectangle 27"/>
          <p:cNvSpPr>
            <a:spLocks noChangeArrowheads="1"/>
          </p:cNvSpPr>
          <p:nvPr/>
        </p:nvSpPr>
        <p:spPr bwMode="auto">
          <a:xfrm>
            <a:off x="76201" y="5257800"/>
            <a:ext cx="4999856" cy="635000"/>
          </a:xfrm>
          <a:prstGeom prst="rect">
            <a:avLst/>
          </a:prstGeom>
          <a:noFill/>
          <a:ln w="9525">
            <a:noFill/>
            <a:miter lim="800000"/>
            <a:headEnd/>
            <a:tailEnd/>
          </a:ln>
        </p:spPr>
        <p:txBody>
          <a:bodyPr lIns="18288" rIns="0" anchor="ctr"/>
          <a:lstStyle/>
          <a:p>
            <a:pPr algn="ctr" fontAlgn="base">
              <a:lnSpc>
                <a:spcPct val="90000"/>
              </a:lnSpc>
              <a:spcBef>
                <a:spcPct val="0"/>
              </a:spcBef>
              <a:spcAft>
                <a:spcPct val="30000"/>
              </a:spcAft>
              <a:defRPr/>
            </a:pPr>
            <a:r>
              <a:rPr lang="en-GB" sz="2800" b="1" dirty="0" err="1" smtClean="0">
                <a:solidFill>
                  <a:srgbClr val="000000"/>
                </a:solidFill>
                <a:effectLst>
                  <a:outerShdw blurRad="38100" dist="38100" dir="2700000" algn="tl">
                    <a:srgbClr val="000000">
                      <a:alpha val="43137"/>
                    </a:srgbClr>
                  </a:outerShdw>
                </a:effectLst>
                <a:cs typeface="Arial" pitchFamily="34" charset="0"/>
              </a:rPr>
              <a:t>Dominio</a:t>
            </a:r>
            <a:r>
              <a:rPr lang="en-GB" sz="2800" b="1" dirty="0" smtClean="0">
                <a:solidFill>
                  <a:srgbClr val="000000"/>
                </a:solidFill>
                <a:effectLst>
                  <a:outerShdw blurRad="38100" dist="38100" dir="2700000" algn="tl">
                    <a:srgbClr val="000000">
                      <a:alpha val="43137"/>
                    </a:srgbClr>
                  </a:outerShdw>
                </a:effectLst>
                <a:cs typeface="Arial" pitchFamily="34" charset="0"/>
              </a:rPr>
              <a:t> </a:t>
            </a:r>
            <a:r>
              <a:rPr lang="en-GB" sz="2800" b="1" dirty="0" err="1" smtClean="0">
                <a:solidFill>
                  <a:srgbClr val="000000"/>
                </a:solidFill>
                <a:effectLst>
                  <a:outerShdw blurRad="38100" dist="38100" dir="2700000" algn="tl">
                    <a:srgbClr val="000000">
                      <a:alpha val="43137"/>
                    </a:srgbClr>
                  </a:outerShdw>
                </a:effectLst>
                <a:cs typeface="Arial" pitchFamily="34" charset="0"/>
              </a:rPr>
              <a:t>Tirosin-Quinasa</a:t>
            </a:r>
            <a:r>
              <a:rPr lang="en-GB" sz="2800" b="1" dirty="0" smtClean="0">
                <a:solidFill>
                  <a:srgbClr val="000000"/>
                </a:solidFill>
                <a:effectLst>
                  <a:outerShdw blurRad="38100" dist="38100" dir="2700000" algn="tl">
                    <a:srgbClr val="000000">
                      <a:alpha val="43137"/>
                    </a:srgbClr>
                  </a:outerShdw>
                </a:effectLst>
                <a:cs typeface="Arial" pitchFamily="34" charset="0"/>
              </a:rPr>
              <a:t> </a:t>
            </a:r>
            <a:r>
              <a:rPr lang="en-GB" sz="2800" b="1" dirty="0" err="1" smtClean="0">
                <a:solidFill>
                  <a:srgbClr val="000000"/>
                </a:solidFill>
                <a:effectLst>
                  <a:outerShdw blurRad="38100" dist="38100" dir="2700000" algn="tl">
                    <a:srgbClr val="000000">
                      <a:alpha val="43137"/>
                    </a:srgbClr>
                  </a:outerShdw>
                </a:effectLst>
                <a:cs typeface="Arial" pitchFamily="34" charset="0"/>
              </a:rPr>
              <a:t>Intracelular</a:t>
            </a:r>
            <a:r>
              <a:rPr lang="en-GB" sz="2800" b="1" dirty="0" smtClean="0">
                <a:solidFill>
                  <a:srgbClr val="000000"/>
                </a:solidFill>
                <a:effectLst>
                  <a:outerShdw blurRad="38100" dist="38100" dir="2700000" algn="tl">
                    <a:srgbClr val="000000">
                      <a:alpha val="43137"/>
                    </a:srgbClr>
                  </a:outerShdw>
                </a:effectLst>
                <a:cs typeface="Arial" pitchFamily="34" charset="0"/>
              </a:rPr>
              <a:t> </a:t>
            </a:r>
            <a:endParaRPr lang="en-GB" sz="2800" b="1" dirty="0">
              <a:solidFill>
                <a:srgbClr val="000000"/>
              </a:solidFill>
              <a:effectLst>
                <a:outerShdw blurRad="38100" dist="38100" dir="2700000" algn="tl">
                  <a:srgbClr val="000000">
                    <a:alpha val="43137"/>
                  </a:srgbClr>
                </a:outerShdw>
              </a:effectLst>
              <a:cs typeface="Arial" pitchFamily="34" charset="0"/>
            </a:endParaRPr>
          </a:p>
        </p:txBody>
      </p:sp>
      <p:sp>
        <p:nvSpPr>
          <p:cNvPr id="35" name="Line 16"/>
          <p:cNvSpPr>
            <a:spLocks noChangeShapeType="1"/>
          </p:cNvSpPr>
          <p:nvPr/>
        </p:nvSpPr>
        <p:spPr bwMode="auto">
          <a:xfrm flipV="1">
            <a:off x="2438407" y="4038614"/>
            <a:ext cx="1471613" cy="981075"/>
          </a:xfrm>
          <a:prstGeom prst="line">
            <a:avLst/>
          </a:prstGeom>
          <a:noFill/>
          <a:ln w="57150">
            <a:solidFill>
              <a:srgbClr val="A9DB07"/>
            </a:solidFill>
            <a:round/>
            <a:headEnd/>
            <a:tailEnd type="triangle" w="med" len="med"/>
          </a:ln>
        </p:spPr>
        <p:txBody>
          <a:bodyPr lIns="0" tIns="0" rIns="0" bIns="0"/>
          <a:lstStyle/>
          <a:p>
            <a:pP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endParaRPr>
          </a:p>
        </p:txBody>
      </p:sp>
      <p:sp>
        <p:nvSpPr>
          <p:cNvPr id="38" name="37 Elipse"/>
          <p:cNvSpPr/>
          <p:nvPr/>
        </p:nvSpPr>
        <p:spPr>
          <a:xfrm>
            <a:off x="3924300" y="3908426"/>
            <a:ext cx="419100" cy="2825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FF"/>
              </a:solidFill>
            </a:endParaRPr>
          </a:p>
        </p:txBody>
      </p:sp>
      <p:sp>
        <p:nvSpPr>
          <p:cNvPr id="39" name="Rectangle 17"/>
          <p:cNvSpPr txBox="1">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9pPr>
          </a:lstStyle>
          <a:p>
            <a:pPr eaLnBrk="1" hangingPunct="1">
              <a:defRPr/>
            </a:pPr>
            <a:r>
              <a:rPr lang="en-GB" sz="8000" dirty="0" err="1" smtClean="0"/>
              <a:t>Lapatinib</a:t>
            </a:r>
            <a:endParaRPr lang="en-GB" sz="8000" dirty="0" smtClean="0"/>
          </a:p>
        </p:txBody>
      </p:sp>
    </p:spTree>
    <p:extLst>
      <p:ext uri="{BB962C8B-B14F-4D97-AF65-F5344CB8AC3E}">
        <p14:creationId xmlns:p14="http://schemas.microsoft.com/office/powerpoint/2010/main" val="6035496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AutoShape 12"/>
          <p:cNvSpPr>
            <a:spLocks noChangeArrowheads="1"/>
          </p:cNvSpPr>
          <p:nvPr/>
        </p:nvSpPr>
        <p:spPr bwMode="auto">
          <a:xfrm>
            <a:off x="1187624" y="1412790"/>
            <a:ext cx="7560840" cy="2149575"/>
          </a:xfrm>
          <a:prstGeom prst="roundRect">
            <a:avLst>
              <a:gd name="adj" fmla="val 10912"/>
            </a:avLst>
          </a:prstGeom>
          <a:solidFill>
            <a:schemeClr val="accent2">
              <a:lumMod val="20000"/>
              <a:lumOff val="80000"/>
            </a:schemeClr>
          </a:solidFill>
          <a:ln w="31750">
            <a:noFill/>
            <a:round/>
            <a:headEnd/>
            <a:tailEnd/>
          </a:ln>
        </p:spPr>
        <p:txBody>
          <a:bodyPr/>
          <a:lstStyle/>
          <a:p>
            <a:pPr algn="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cs typeface="Arial" charset="0"/>
            </a:endParaRPr>
          </a:p>
        </p:txBody>
      </p:sp>
      <p:sp>
        <p:nvSpPr>
          <p:cNvPr id="52227" name="Text Box 13"/>
          <p:cNvSpPr txBox="1">
            <a:spLocks noChangeArrowheads="1"/>
          </p:cNvSpPr>
          <p:nvPr/>
        </p:nvSpPr>
        <p:spPr bwMode="auto">
          <a:xfrm>
            <a:off x="1187626" y="1412776"/>
            <a:ext cx="7416824" cy="1754326"/>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3600" b="1" dirty="0" err="1" smtClean="0">
                <a:solidFill>
                  <a:srgbClr val="080808"/>
                </a:solidFill>
                <a:effectLst>
                  <a:outerShdw blurRad="38100" dist="38100" dir="2700000" algn="tl">
                    <a:srgbClr val="000000">
                      <a:alpha val="43137"/>
                    </a:srgbClr>
                  </a:outerShdw>
                </a:effectLst>
                <a:cs typeface="Arial" charset="0"/>
              </a:rPr>
              <a:t>Cáncer</a:t>
            </a:r>
            <a:r>
              <a:rPr lang="en-US" sz="3600" b="1" dirty="0" smtClean="0">
                <a:solidFill>
                  <a:srgbClr val="080808"/>
                </a:solidFill>
                <a:effectLst>
                  <a:outerShdw blurRad="38100" dist="38100" dir="2700000" algn="tl">
                    <a:srgbClr val="000000">
                      <a:alpha val="43137"/>
                    </a:srgbClr>
                  </a:outerShdw>
                </a:effectLst>
                <a:cs typeface="Arial" charset="0"/>
              </a:rPr>
              <a:t> Mama </a:t>
            </a:r>
            <a:r>
              <a:rPr lang="en-US" sz="3600" b="1" dirty="0" err="1" smtClean="0">
                <a:solidFill>
                  <a:srgbClr val="080808"/>
                </a:solidFill>
                <a:effectLst>
                  <a:outerShdw blurRad="38100" dist="38100" dir="2700000" algn="tl">
                    <a:srgbClr val="000000">
                      <a:alpha val="43137"/>
                    </a:srgbClr>
                  </a:outerShdw>
                </a:effectLst>
                <a:cs typeface="Arial" charset="0"/>
              </a:rPr>
              <a:t>Avanzado</a:t>
            </a:r>
            <a:r>
              <a:rPr lang="en-US" sz="3600" b="1" dirty="0" smtClean="0">
                <a:solidFill>
                  <a:srgbClr val="080808"/>
                </a:solidFill>
                <a:effectLst>
                  <a:outerShdw blurRad="38100" dist="38100" dir="2700000" algn="tl">
                    <a:srgbClr val="000000">
                      <a:alpha val="43137"/>
                    </a:srgbClr>
                  </a:outerShdw>
                </a:effectLst>
                <a:cs typeface="Arial" charset="0"/>
              </a:rPr>
              <a:t> HER2+ </a:t>
            </a:r>
            <a:r>
              <a:rPr lang="en-US" sz="3600" b="1" dirty="0" err="1" smtClean="0">
                <a:solidFill>
                  <a:srgbClr val="080808"/>
                </a:solidFill>
                <a:effectLst>
                  <a:outerShdw blurRad="38100" dist="38100" dir="2700000" algn="tl">
                    <a:srgbClr val="000000">
                      <a:alpha val="43137"/>
                    </a:srgbClr>
                  </a:outerShdw>
                </a:effectLst>
                <a:cs typeface="Arial" charset="0"/>
              </a:rPr>
              <a:t>previamente</a:t>
            </a:r>
            <a:r>
              <a:rPr lang="en-US" sz="3600" b="1" dirty="0" smtClean="0">
                <a:solidFill>
                  <a:srgbClr val="080808"/>
                </a:solidFill>
                <a:effectLst>
                  <a:outerShdw blurRad="38100" dist="38100" dir="2700000" algn="tl">
                    <a:srgbClr val="000000">
                      <a:alpha val="43137"/>
                    </a:srgbClr>
                  </a:outerShdw>
                </a:effectLst>
                <a:cs typeface="Arial" charset="0"/>
              </a:rPr>
              <a:t> </a:t>
            </a:r>
            <a:r>
              <a:rPr lang="en-US" sz="3600" b="1" dirty="0" err="1" smtClean="0">
                <a:solidFill>
                  <a:srgbClr val="080808"/>
                </a:solidFill>
                <a:effectLst>
                  <a:outerShdw blurRad="38100" dist="38100" dir="2700000" algn="tl">
                    <a:srgbClr val="000000">
                      <a:alpha val="43137"/>
                    </a:srgbClr>
                  </a:outerShdw>
                </a:effectLst>
                <a:cs typeface="Arial" charset="0"/>
              </a:rPr>
              <a:t>tratado</a:t>
            </a:r>
            <a:r>
              <a:rPr lang="en-US" sz="3600" b="1" dirty="0" smtClean="0">
                <a:solidFill>
                  <a:srgbClr val="080808"/>
                </a:solidFill>
                <a:effectLst>
                  <a:outerShdw blurRad="38100" dist="38100" dir="2700000" algn="tl">
                    <a:srgbClr val="000000">
                      <a:alpha val="43137"/>
                    </a:srgbClr>
                  </a:outerShdw>
                </a:effectLst>
                <a:cs typeface="Arial" charset="0"/>
              </a:rPr>
              <a:t> con </a:t>
            </a:r>
          </a:p>
          <a:p>
            <a:pPr algn="ctr" fontAlgn="base">
              <a:spcBef>
                <a:spcPct val="0"/>
              </a:spcBef>
              <a:spcAft>
                <a:spcPct val="0"/>
              </a:spcAft>
              <a:defRPr/>
            </a:pPr>
            <a:r>
              <a:rPr lang="en-US" sz="3600" b="1" dirty="0" err="1" smtClean="0">
                <a:solidFill>
                  <a:srgbClr val="080808"/>
                </a:solidFill>
                <a:effectLst>
                  <a:outerShdw blurRad="38100" dist="38100" dir="2700000" algn="tl">
                    <a:srgbClr val="000000">
                      <a:alpha val="43137"/>
                    </a:srgbClr>
                  </a:outerShdw>
                </a:effectLst>
                <a:cs typeface="Arial" charset="0"/>
              </a:rPr>
              <a:t>Trastuzumab</a:t>
            </a:r>
            <a:r>
              <a:rPr lang="en-US" sz="3600" b="1" dirty="0" smtClean="0">
                <a:solidFill>
                  <a:srgbClr val="080808"/>
                </a:solidFill>
                <a:effectLst>
                  <a:outerShdw blurRad="38100" dist="38100" dir="2700000" algn="tl">
                    <a:srgbClr val="000000">
                      <a:alpha val="43137"/>
                    </a:srgbClr>
                  </a:outerShdw>
                </a:effectLst>
                <a:cs typeface="Arial" charset="0"/>
              </a:rPr>
              <a:t> + </a:t>
            </a:r>
            <a:r>
              <a:rPr lang="en-US" sz="3600" b="1" dirty="0" err="1">
                <a:solidFill>
                  <a:srgbClr val="080808"/>
                </a:solidFill>
                <a:effectLst>
                  <a:outerShdw blurRad="38100" dist="38100" dir="2700000" algn="tl">
                    <a:srgbClr val="000000">
                      <a:alpha val="43137"/>
                    </a:srgbClr>
                  </a:outerShdw>
                </a:effectLst>
                <a:cs typeface="Arial" charset="0"/>
              </a:rPr>
              <a:t>Q</a:t>
            </a:r>
            <a:r>
              <a:rPr lang="en-US" sz="3600" b="1" dirty="0" err="1" smtClean="0">
                <a:solidFill>
                  <a:srgbClr val="080808"/>
                </a:solidFill>
                <a:effectLst>
                  <a:outerShdw blurRad="38100" dist="38100" dir="2700000" algn="tl">
                    <a:srgbClr val="000000">
                      <a:alpha val="43137"/>
                    </a:srgbClr>
                  </a:outerShdw>
                </a:effectLst>
                <a:cs typeface="Arial" charset="0"/>
              </a:rPr>
              <a:t>uimioterapia</a:t>
            </a:r>
            <a:endParaRPr lang="en-US" sz="3600" b="1" dirty="0" smtClean="0">
              <a:solidFill>
                <a:srgbClr val="080808"/>
              </a:solidFill>
              <a:effectLst>
                <a:outerShdw blurRad="38100" dist="38100" dir="2700000" algn="tl">
                  <a:srgbClr val="000000">
                    <a:alpha val="43137"/>
                  </a:srgbClr>
                </a:outerShdw>
              </a:effectLst>
              <a:cs typeface="Arial" charset="0"/>
            </a:endParaRPr>
          </a:p>
        </p:txBody>
      </p:sp>
      <p:sp>
        <p:nvSpPr>
          <p:cNvPr id="26628" name="Rectangle 4"/>
          <p:cNvSpPr>
            <a:spLocks noGrp="1" noChangeArrowheads="1"/>
          </p:cNvSpPr>
          <p:nvPr>
            <p:ph type="title" idx="4294967295"/>
          </p:nvPr>
        </p:nvSpPr>
        <p:spPr>
          <a:xfrm>
            <a:off x="301625" y="116632"/>
            <a:ext cx="8534400" cy="1143000"/>
          </a:xfrm>
        </p:spPr>
        <p:txBody>
          <a:bodyPr/>
          <a:lstStyle/>
          <a:p>
            <a:pPr eaLnBrk="1" hangingPunct="1">
              <a:defRPr/>
            </a:pPr>
            <a:r>
              <a:rPr lang="en-US" sz="6000" dirty="0" err="1" smtClean="0"/>
              <a:t>Estudio</a:t>
            </a:r>
            <a:r>
              <a:rPr lang="en-US" sz="6000" dirty="0" smtClean="0"/>
              <a:t> </a:t>
            </a:r>
            <a:r>
              <a:rPr lang="en-US" sz="6000" dirty="0" err="1" smtClean="0"/>
              <a:t>Fase</a:t>
            </a:r>
            <a:r>
              <a:rPr lang="en-US" sz="6000" dirty="0" smtClean="0"/>
              <a:t> III</a:t>
            </a:r>
            <a:endParaRPr lang="en-GB" sz="6000" dirty="0" smtClean="0"/>
          </a:p>
        </p:txBody>
      </p:sp>
      <p:sp>
        <p:nvSpPr>
          <p:cNvPr id="52230" name="AutoShape 5"/>
          <p:cNvSpPr>
            <a:spLocks noChangeArrowheads="1"/>
          </p:cNvSpPr>
          <p:nvPr/>
        </p:nvSpPr>
        <p:spPr bwMode="auto">
          <a:xfrm>
            <a:off x="5395914" y="4622800"/>
            <a:ext cx="3352552" cy="1398488"/>
          </a:xfrm>
          <a:prstGeom prst="roundRect">
            <a:avLst>
              <a:gd name="adj" fmla="val 17667"/>
            </a:avLst>
          </a:prstGeom>
          <a:solidFill>
            <a:schemeClr val="tx1"/>
          </a:solidFill>
          <a:ln w="31750">
            <a:noFill/>
            <a:round/>
            <a:headEnd/>
            <a:tailEnd/>
          </a:ln>
        </p:spPr>
        <p:txBody>
          <a:bodyPr/>
          <a:lstStyle/>
          <a:p>
            <a:pPr algn="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cs typeface="Arial" charset="0"/>
            </a:endParaRPr>
          </a:p>
        </p:txBody>
      </p:sp>
      <p:sp>
        <p:nvSpPr>
          <p:cNvPr id="52231" name="AutoShape 9"/>
          <p:cNvSpPr>
            <a:spLocks noChangeArrowheads="1"/>
          </p:cNvSpPr>
          <p:nvPr/>
        </p:nvSpPr>
        <p:spPr bwMode="auto">
          <a:xfrm>
            <a:off x="1331640" y="4618038"/>
            <a:ext cx="3438748" cy="1403250"/>
          </a:xfrm>
          <a:prstGeom prst="roundRect">
            <a:avLst>
              <a:gd name="adj" fmla="val 17667"/>
            </a:avLst>
          </a:prstGeom>
          <a:solidFill>
            <a:srgbClr val="0033CC"/>
          </a:solidFill>
          <a:ln w="31750">
            <a:solidFill>
              <a:srgbClr val="080808"/>
            </a:solidFill>
            <a:round/>
            <a:headEnd/>
            <a:tailEnd/>
          </a:ln>
        </p:spPr>
        <p:txBody>
          <a:bodyPr/>
          <a:lstStyle/>
          <a:p>
            <a:pPr algn="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cs typeface="Arial" charset="0"/>
            </a:endParaRPr>
          </a:p>
        </p:txBody>
      </p:sp>
      <p:sp>
        <p:nvSpPr>
          <p:cNvPr id="52232" name="Text Box 10"/>
          <p:cNvSpPr txBox="1">
            <a:spLocks noChangeArrowheads="1"/>
          </p:cNvSpPr>
          <p:nvPr/>
        </p:nvSpPr>
        <p:spPr bwMode="auto">
          <a:xfrm>
            <a:off x="1454812" y="5013190"/>
            <a:ext cx="3477235" cy="646331"/>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GB" sz="3600" b="1" dirty="0" err="1" smtClean="0">
                <a:solidFill>
                  <a:srgbClr val="FFCC00"/>
                </a:solidFill>
                <a:effectLst>
                  <a:outerShdw blurRad="38100" dist="38100" dir="2700000" algn="tl">
                    <a:srgbClr val="000000">
                      <a:alpha val="43137"/>
                    </a:srgbClr>
                  </a:outerShdw>
                </a:effectLst>
                <a:cs typeface="Arial" charset="0"/>
              </a:rPr>
              <a:t>Quimioterapia</a:t>
            </a:r>
            <a:r>
              <a:rPr lang="en-GB" sz="3600" b="1" dirty="0" smtClean="0">
                <a:solidFill>
                  <a:srgbClr val="FFCC00"/>
                </a:solidFill>
                <a:effectLst>
                  <a:outerShdw blurRad="38100" dist="38100" dir="2700000" algn="tl">
                    <a:srgbClr val="000000">
                      <a:alpha val="43137"/>
                    </a:srgbClr>
                  </a:outerShdw>
                </a:effectLst>
                <a:cs typeface="Arial" charset="0"/>
              </a:rPr>
              <a:t> </a:t>
            </a:r>
            <a:endParaRPr lang="en-GB" sz="3600" b="1" dirty="0">
              <a:solidFill>
                <a:srgbClr val="FFCC00"/>
              </a:solidFill>
              <a:effectLst>
                <a:outerShdw blurRad="38100" dist="38100" dir="2700000" algn="tl">
                  <a:srgbClr val="000000">
                    <a:alpha val="43137"/>
                  </a:srgbClr>
                </a:outerShdw>
              </a:effectLst>
              <a:cs typeface="Arial" charset="0"/>
            </a:endParaRPr>
          </a:p>
        </p:txBody>
      </p:sp>
      <p:sp>
        <p:nvSpPr>
          <p:cNvPr id="52233" name="Text Box 6"/>
          <p:cNvSpPr txBox="1">
            <a:spLocks noChangeArrowheads="1"/>
          </p:cNvSpPr>
          <p:nvPr/>
        </p:nvSpPr>
        <p:spPr bwMode="auto">
          <a:xfrm>
            <a:off x="5395914" y="4838714"/>
            <a:ext cx="3352552" cy="1200329"/>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GB" sz="3600" b="1" dirty="0" err="1" smtClean="0">
                <a:solidFill>
                  <a:srgbClr val="FFFFFF"/>
                </a:solidFill>
                <a:effectLst>
                  <a:outerShdw blurRad="38100" dist="38100" dir="2700000" algn="tl">
                    <a:srgbClr val="000000">
                      <a:alpha val="43137"/>
                    </a:srgbClr>
                  </a:outerShdw>
                </a:effectLst>
                <a:cs typeface="Arial" charset="0"/>
              </a:rPr>
              <a:t>Quimioterapia</a:t>
            </a:r>
            <a:r>
              <a:rPr lang="en-GB" sz="3600" b="1" dirty="0" smtClean="0">
                <a:solidFill>
                  <a:srgbClr val="FFFFFF"/>
                </a:solidFill>
                <a:effectLst>
                  <a:outerShdw blurRad="38100" dist="38100" dir="2700000" algn="tl">
                    <a:srgbClr val="000000">
                      <a:alpha val="43137"/>
                    </a:srgbClr>
                  </a:outerShdw>
                </a:effectLst>
                <a:cs typeface="Arial" charset="0"/>
              </a:rPr>
              <a:t>+ </a:t>
            </a:r>
            <a:r>
              <a:rPr lang="en-GB" sz="3600" b="1" dirty="0" err="1" smtClean="0">
                <a:solidFill>
                  <a:srgbClr val="FFFFFF"/>
                </a:solidFill>
                <a:effectLst>
                  <a:outerShdw blurRad="38100" dist="38100" dir="2700000" algn="tl">
                    <a:srgbClr val="000000">
                      <a:alpha val="43137"/>
                    </a:srgbClr>
                  </a:outerShdw>
                </a:effectLst>
                <a:cs typeface="Arial" charset="0"/>
              </a:rPr>
              <a:t>Lapatinib</a:t>
            </a:r>
            <a:endParaRPr lang="en-GB" sz="3600" b="1" dirty="0">
              <a:solidFill>
                <a:srgbClr val="FFFFFF"/>
              </a:solidFill>
              <a:effectLst>
                <a:outerShdw blurRad="38100" dist="38100" dir="2700000" algn="tl">
                  <a:srgbClr val="000000">
                    <a:alpha val="43137"/>
                  </a:srgbClr>
                </a:outerShdw>
              </a:effectLst>
              <a:cs typeface="Arial" charset="0"/>
            </a:endParaRPr>
          </a:p>
        </p:txBody>
      </p:sp>
      <p:sp>
        <p:nvSpPr>
          <p:cNvPr id="52234" name="Freeform 18"/>
          <p:cNvSpPr>
            <a:spLocks/>
          </p:cNvSpPr>
          <p:nvPr/>
        </p:nvSpPr>
        <p:spPr bwMode="auto">
          <a:xfrm>
            <a:off x="3491887" y="4293096"/>
            <a:ext cx="2651125" cy="350838"/>
          </a:xfrm>
          <a:custGeom>
            <a:avLst/>
            <a:gdLst>
              <a:gd name="T0" fmla="*/ 0 w 2159"/>
              <a:gd name="T1" fmla="*/ 2147483647 h 195"/>
              <a:gd name="T2" fmla="*/ 0 w 2159"/>
              <a:gd name="T3" fmla="*/ 0 h 195"/>
              <a:gd name="T4" fmla="*/ 2147483647 w 2159"/>
              <a:gd name="T5" fmla="*/ 0 h 195"/>
              <a:gd name="T6" fmla="*/ 2147483647 w 2159"/>
              <a:gd name="T7" fmla="*/ 2147483647 h 195"/>
              <a:gd name="T8" fmla="*/ 0 60000 65536"/>
              <a:gd name="T9" fmla="*/ 0 60000 65536"/>
              <a:gd name="T10" fmla="*/ 0 60000 65536"/>
              <a:gd name="T11" fmla="*/ 0 60000 65536"/>
              <a:gd name="T12" fmla="*/ 0 w 2159"/>
              <a:gd name="T13" fmla="*/ 0 h 195"/>
              <a:gd name="T14" fmla="*/ 2159 w 2159"/>
              <a:gd name="T15" fmla="*/ 195 h 195"/>
            </a:gdLst>
            <a:ahLst/>
            <a:cxnLst>
              <a:cxn ang="T8">
                <a:pos x="T0" y="T1"/>
              </a:cxn>
              <a:cxn ang="T9">
                <a:pos x="T2" y="T3"/>
              </a:cxn>
              <a:cxn ang="T10">
                <a:pos x="T4" y="T5"/>
              </a:cxn>
              <a:cxn ang="T11">
                <a:pos x="T6" y="T7"/>
              </a:cxn>
            </a:cxnLst>
            <a:rect l="T12" t="T13" r="T14" b="T15"/>
            <a:pathLst>
              <a:path w="2159" h="195">
                <a:moveTo>
                  <a:pt x="0" y="195"/>
                </a:moveTo>
                <a:lnTo>
                  <a:pt x="0" y="0"/>
                </a:lnTo>
                <a:lnTo>
                  <a:pt x="2159" y="0"/>
                </a:lnTo>
                <a:lnTo>
                  <a:pt x="2159" y="195"/>
                </a:lnTo>
              </a:path>
            </a:pathLst>
          </a:custGeom>
          <a:noFill/>
          <a:ln w="38100">
            <a:solidFill>
              <a:schemeClr val="tx1"/>
            </a:solidFill>
            <a:round/>
            <a:headEnd type="triangle" w="med" len="med"/>
            <a:tailEnd type="triangle" w="med" len="med"/>
          </a:ln>
        </p:spPr>
        <p:txBody>
          <a:bodyPr/>
          <a:lstStyle/>
          <a:p>
            <a:pP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endParaRPr>
          </a:p>
        </p:txBody>
      </p:sp>
      <p:sp>
        <p:nvSpPr>
          <p:cNvPr id="52235" name="Line 11"/>
          <p:cNvSpPr>
            <a:spLocks noChangeShapeType="1"/>
          </p:cNvSpPr>
          <p:nvPr/>
        </p:nvSpPr>
        <p:spPr bwMode="auto">
          <a:xfrm flipV="1">
            <a:off x="4788024" y="3563938"/>
            <a:ext cx="0" cy="711200"/>
          </a:xfrm>
          <a:prstGeom prst="line">
            <a:avLst/>
          </a:prstGeom>
          <a:noFill/>
          <a:ln w="38100">
            <a:solidFill>
              <a:schemeClr val="tx1"/>
            </a:solidFill>
            <a:round/>
            <a:headEnd/>
            <a:tailEnd/>
          </a:ln>
        </p:spPr>
        <p:txBody>
          <a:bodyPr/>
          <a:lstStyle/>
          <a:p>
            <a:pP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endParaRPr>
          </a:p>
        </p:txBody>
      </p:sp>
      <p:sp>
        <p:nvSpPr>
          <p:cNvPr id="52237" name="Text Box 5"/>
          <p:cNvSpPr txBox="1">
            <a:spLocks noChangeArrowheads="1"/>
          </p:cNvSpPr>
          <p:nvPr/>
        </p:nvSpPr>
        <p:spPr bwMode="auto">
          <a:xfrm>
            <a:off x="4146531" y="3862214"/>
            <a:ext cx="2225675" cy="430887"/>
          </a:xfrm>
          <a:prstGeom prst="rect">
            <a:avLst/>
          </a:prstGeom>
          <a:noFill/>
          <a:ln w="28575" algn="ctr">
            <a:noFill/>
            <a:miter lim="800000"/>
            <a:headEnd/>
            <a:tailEnd/>
          </a:ln>
        </p:spPr>
        <p:txBody>
          <a:bodyPr lIns="0" tIns="0" rIns="0" bIns="0" anchor="b">
            <a:spAutoFit/>
          </a:bodyPr>
          <a:lstStyle/>
          <a:p>
            <a:pPr algn="ctr" fontAlgn="base">
              <a:spcBef>
                <a:spcPct val="0"/>
              </a:spcBef>
              <a:spcAft>
                <a:spcPct val="0"/>
              </a:spcAft>
              <a:defRPr/>
            </a:pPr>
            <a:r>
              <a:rPr lang="en-GB" sz="2800" b="1" dirty="0">
                <a:solidFill>
                  <a:srgbClr val="000000"/>
                </a:solidFill>
                <a:effectLst>
                  <a:outerShdw blurRad="38100" dist="38100" dir="2700000" algn="tl">
                    <a:srgbClr val="000000">
                      <a:alpha val="43137"/>
                    </a:srgbClr>
                  </a:outerShdw>
                </a:effectLst>
                <a:cs typeface="Arial" charset="0"/>
              </a:rPr>
              <a:t>1:1 </a:t>
            </a:r>
          </a:p>
        </p:txBody>
      </p:sp>
    </p:spTree>
    <p:extLst>
      <p:ext uri="{BB962C8B-B14F-4D97-AF65-F5344CB8AC3E}">
        <p14:creationId xmlns:p14="http://schemas.microsoft.com/office/powerpoint/2010/main" val="417202242"/>
      </p:ext>
    </p:extLst>
  </p:cSld>
  <p:clrMapOvr>
    <a:masterClrMapping/>
  </p:clrMapOvr>
  <p:transition spd="slow">
    <p:cove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7 Rectángulo"/>
          <p:cNvSpPr>
            <a:spLocks noChangeArrowheads="1"/>
          </p:cNvSpPr>
          <p:nvPr/>
        </p:nvSpPr>
        <p:spPr bwMode="auto">
          <a:xfrm>
            <a:off x="1187451" y="1268427"/>
            <a:ext cx="7956550"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5" name="AutoShape 2"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5"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6" name="AutoShape 4"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5"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9702" name="2 Marcador de contenido"/>
          <p:cNvSpPr txBox="1">
            <a:spLocks/>
          </p:cNvSpPr>
          <p:nvPr/>
        </p:nvSpPr>
        <p:spPr bwMode="auto">
          <a:xfrm>
            <a:off x="107504" y="914400"/>
            <a:ext cx="889248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a:solidFill>
                  <a:schemeClr val="tx1"/>
                </a:solidFill>
                <a:latin typeface="Verdana" pitchFamily="34" charset="0"/>
              </a:defRPr>
            </a:lvl1pPr>
            <a:lvl2pPr marL="742950" indent="-285750" eaLnBrk="0" hangingPunct="0">
              <a:defRPr sz="3600">
                <a:solidFill>
                  <a:schemeClr val="tx1"/>
                </a:solidFill>
                <a:latin typeface="Verdana" pitchFamily="34" charset="0"/>
              </a:defRPr>
            </a:lvl2pPr>
            <a:lvl3pPr marL="1143000" indent="-228600" eaLnBrk="0" hangingPunct="0">
              <a:defRPr sz="3600">
                <a:solidFill>
                  <a:schemeClr val="tx1"/>
                </a:solidFill>
                <a:latin typeface="Verdana" pitchFamily="34" charset="0"/>
              </a:defRPr>
            </a:lvl3pPr>
            <a:lvl4pPr marL="1600200" indent="-228600" eaLnBrk="0" hangingPunct="0">
              <a:defRPr sz="3600">
                <a:solidFill>
                  <a:schemeClr val="tx1"/>
                </a:solidFill>
                <a:latin typeface="Verdana" pitchFamily="34" charset="0"/>
              </a:defRPr>
            </a:lvl4pPr>
            <a:lvl5pPr marL="2057400" indent="-228600" eaLnBrk="0" hangingPunct="0">
              <a:defRPr sz="3600">
                <a:solidFill>
                  <a:schemeClr val="tx1"/>
                </a:solidFill>
                <a:latin typeface="Verdana" pitchFamily="34" charset="0"/>
              </a:defRPr>
            </a:lvl5pPr>
            <a:lvl6pPr marL="2514600" indent="-228600" algn="ctr" eaLnBrk="0" fontAlgn="base" hangingPunct="0">
              <a:spcBef>
                <a:spcPct val="0"/>
              </a:spcBef>
              <a:spcAft>
                <a:spcPct val="0"/>
              </a:spcAft>
              <a:defRPr sz="3600">
                <a:solidFill>
                  <a:schemeClr val="tx1"/>
                </a:solidFill>
                <a:latin typeface="Verdana" pitchFamily="34" charset="0"/>
              </a:defRPr>
            </a:lvl6pPr>
            <a:lvl7pPr marL="2971800" indent="-228600" algn="ctr" eaLnBrk="0" fontAlgn="base" hangingPunct="0">
              <a:spcBef>
                <a:spcPct val="0"/>
              </a:spcBef>
              <a:spcAft>
                <a:spcPct val="0"/>
              </a:spcAft>
              <a:defRPr sz="3600">
                <a:solidFill>
                  <a:schemeClr val="tx1"/>
                </a:solidFill>
                <a:latin typeface="Verdana" pitchFamily="34" charset="0"/>
              </a:defRPr>
            </a:lvl7pPr>
            <a:lvl8pPr marL="3429000" indent="-228600" algn="ctr" eaLnBrk="0" fontAlgn="base" hangingPunct="0">
              <a:spcBef>
                <a:spcPct val="0"/>
              </a:spcBef>
              <a:spcAft>
                <a:spcPct val="0"/>
              </a:spcAft>
              <a:defRPr sz="3600">
                <a:solidFill>
                  <a:schemeClr val="tx1"/>
                </a:solidFill>
                <a:latin typeface="Verdana" pitchFamily="34" charset="0"/>
              </a:defRPr>
            </a:lvl8pPr>
            <a:lvl9pPr marL="3886200" indent="-228600" algn="ctr" eaLnBrk="0" fontAlgn="base" hangingPunct="0">
              <a:spcBef>
                <a:spcPct val="0"/>
              </a:spcBef>
              <a:spcAft>
                <a:spcPct val="0"/>
              </a:spcAft>
              <a:defRPr sz="3600">
                <a:solidFill>
                  <a:schemeClr val="tx1"/>
                </a:solidFill>
                <a:latin typeface="Verdana" pitchFamily="34" charset="0"/>
              </a:defRPr>
            </a:lvl9pPr>
          </a:lstStyle>
          <a:p>
            <a:pPr fontAlgn="base">
              <a:spcBef>
                <a:spcPct val="20000"/>
              </a:spcBef>
              <a:spcAft>
                <a:spcPct val="0"/>
              </a:spcAft>
              <a:buClr>
                <a:srgbClr val="006666"/>
              </a:buClr>
              <a:buSzPct val="70000"/>
              <a:defRPr/>
            </a:pPr>
            <a:endParaRPr lang="es-ES" sz="2800" b="1" u="sng" dirty="0" smtClean="0">
              <a:solidFill>
                <a:srgbClr val="000000"/>
              </a:solidFill>
              <a:effectLst>
                <a:outerShdw blurRad="38100" dist="38100" dir="2700000" algn="tl">
                  <a:srgbClr val="000000">
                    <a:alpha val="43137"/>
                  </a:srgbClr>
                </a:outerShdw>
              </a:effectLst>
              <a:latin typeface="Comic Sans MS" pitchFamily="66" charset="0"/>
            </a:endParaRPr>
          </a:p>
          <a:p>
            <a:pPr marL="0" indent="0" fontAlgn="base">
              <a:spcBef>
                <a:spcPct val="20000"/>
              </a:spcBef>
              <a:spcAft>
                <a:spcPct val="0"/>
              </a:spcAft>
              <a:buClr>
                <a:srgbClr val="006666"/>
              </a:buClr>
              <a:buSzPct val="70000"/>
              <a:defRPr/>
            </a:pPr>
            <a:r>
              <a:rPr lang="es-ES" sz="4000" b="1" u="sng" dirty="0" err="1" smtClean="0">
                <a:solidFill>
                  <a:srgbClr val="000000"/>
                </a:solidFill>
                <a:effectLst>
                  <a:outerShdw blurRad="38100" dist="38100" dir="2700000" algn="tl">
                    <a:srgbClr val="000000">
                      <a:alpha val="43137"/>
                    </a:srgbClr>
                  </a:outerShdw>
                </a:effectLst>
                <a:latin typeface="Comic Sans MS" pitchFamily="66" charset="0"/>
              </a:rPr>
              <a:t>Lapatinib</a:t>
            </a:r>
            <a:r>
              <a:rPr lang="es-ES" sz="4000" b="1" u="sng" dirty="0" smtClean="0">
                <a:solidFill>
                  <a:srgbClr val="000000"/>
                </a:solidFill>
                <a:effectLst>
                  <a:outerShdw blurRad="38100" dist="38100" dir="2700000" algn="tl">
                    <a:srgbClr val="000000">
                      <a:alpha val="43137"/>
                    </a:srgbClr>
                  </a:outerShdw>
                </a:effectLst>
                <a:latin typeface="Comic Sans MS" pitchFamily="66" charset="0"/>
              </a:rPr>
              <a:t> + Quimio aumenta:</a:t>
            </a:r>
          </a:p>
          <a:p>
            <a:pPr marL="0" indent="0" fontAlgn="base">
              <a:spcBef>
                <a:spcPct val="20000"/>
              </a:spcBef>
              <a:spcAft>
                <a:spcPct val="0"/>
              </a:spcAft>
              <a:buClr>
                <a:srgbClr val="006666"/>
              </a:buClr>
              <a:buSzPct val="70000"/>
              <a:defRPr/>
            </a:pPr>
            <a:endParaRPr lang="es-ES" sz="3200" b="1" dirty="0" smtClean="0">
              <a:solidFill>
                <a:srgbClr val="000000"/>
              </a:solidFill>
              <a:latin typeface="Comic Sans MS" pitchFamily="66" charset="0"/>
            </a:endParaRP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a:t>
            </a:r>
            <a:r>
              <a:rPr lang="es-ES" sz="3200" b="1" dirty="0">
                <a:solidFill>
                  <a:srgbClr val="000000"/>
                </a:solidFill>
                <a:latin typeface="Comic Sans MS" pitchFamily="66" charset="0"/>
              </a:rPr>
              <a:t>Aumenta la tasa de control del tumor. </a:t>
            </a:r>
            <a:endParaRPr lang="es-ES" sz="3200" b="1" dirty="0" smtClean="0">
              <a:solidFill>
                <a:srgbClr val="000000"/>
              </a:solidFill>
              <a:latin typeface="Comic Sans MS" pitchFamily="66" charset="0"/>
            </a:endParaRP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La supervivencia libre de progresión.</a:t>
            </a: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Reduce el riesgo de Progresión en ~</a:t>
            </a:r>
            <a:r>
              <a:rPr lang="es-ES" sz="3200" b="1" dirty="0">
                <a:solidFill>
                  <a:srgbClr val="000000"/>
                </a:solidFill>
                <a:latin typeface="Comic Sans MS" pitchFamily="66" charset="0"/>
              </a:rPr>
              <a:t>4</a:t>
            </a:r>
            <a:r>
              <a:rPr lang="es-ES" sz="3200" b="1" dirty="0" smtClean="0">
                <a:solidFill>
                  <a:srgbClr val="000000"/>
                </a:solidFill>
                <a:latin typeface="Comic Sans MS" pitchFamily="66" charset="0"/>
              </a:rPr>
              <a:t>0%.</a:t>
            </a:r>
          </a:p>
        </p:txBody>
      </p:sp>
      <p:sp>
        <p:nvSpPr>
          <p:cNvPr id="2" name="1 Título"/>
          <p:cNvSpPr>
            <a:spLocks noGrp="1"/>
          </p:cNvSpPr>
          <p:nvPr>
            <p:ph type="title"/>
          </p:nvPr>
        </p:nvSpPr>
        <p:spPr>
          <a:xfrm>
            <a:off x="0" y="197768"/>
            <a:ext cx="9144000" cy="1143000"/>
          </a:xfrm>
        </p:spPr>
        <p:txBody>
          <a:bodyPr/>
          <a:lstStyle/>
          <a:p>
            <a:pPr algn="ctr">
              <a:defRPr/>
            </a:pPr>
            <a:r>
              <a:rPr lang="es-ES" sz="4400" dirty="0" smtClean="0">
                <a:solidFill>
                  <a:srgbClr val="FF0000"/>
                </a:solidFill>
                <a:effectLst>
                  <a:outerShdw blurRad="38100" dist="38100" dir="2700000" algn="tl">
                    <a:srgbClr val="000000">
                      <a:alpha val="43137"/>
                    </a:srgbClr>
                  </a:outerShdw>
                </a:effectLst>
                <a:latin typeface="Comic Sans MS" panose="030F0702030302020204" pitchFamily="66" charset="0"/>
              </a:rPr>
              <a:t>Tratamiento de 2º y 3º Líneas</a:t>
            </a:r>
            <a:br>
              <a:rPr lang="es-ES" sz="4400" dirty="0" smtClean="0">
                <a:solidFill>
                  <a:srgbClr val="FF0000"/>
                </a:solidFill>
                <a:effectLst>
                  <a:outerShdw blurRad="38100" dist="38100" dir="2700000" algn="tl">
                    <a:srgbClr val="000000">
                      <a:alpha val="43137"/>
                    </a:srgbClr>
                  </a:outerShdw>
                </a:effectLst>
                <a:latin typeface="Comic Sans MS" panose="030F0702030302020204" pitchFamily="66" charset="0"/>
              </a:rPr>
            </a:br>
            <a:r>
              <a:rPr lang="es-ES" sz="4400" dirty="0" smtClean="0">
                <a:solidFill>
                  <a:srgbClr val="FF0000"/>
                </a:solidFill>
                <a:effectLst>
                  <a:outerShdw blurRad="38100" dist="38100" dir="2700000" algn="tl">
                    <a:srgbClr val="000000">
                      <a:alpha val="43137"/>
                    </a:srgbClr>
                  </a:outerShdw>
                </a:effectLst>
                <a:latin typeface="Comic Sans MS" panose="030F0702030302020204" pitchFamily="66" charset="0"/>
              </a:rPr>
              <a:t>Cáncer Mama Avanzado HER2+</a:t>
            </a:r>
            <a:endParaRPr lang="es-ES" sz="44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3222642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4066" name="Rectangle 5">
            <a:hlinkClick r:id="rId2"/>
          </p:cNvPr>
          <p:cNvSpPr>
            <a:spLocks noChangeArrowheads="1"/>
          </p:cNvSpPr>
          <p:nvPr/>
        </p:nvSpPr>
        <p:spPr bwMode="auto">
          <a:xfrm>
            <a:off x="2743200" y="304801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s-ES" altLang="es-ES" sz="2400" smtClean="0">
              <a:solidFill>
                <a:srgbClr val="FFFFCC"/>
              </a:solidFill>
              <a:latin typeface="Times New Roman" pitchFamily="18" charset="0"/>
            </a:endParaRPr>
          </a:p>
        </p:txBody>
      </p:sp>
      <p:sp>
        <p:nvSpPr>
          <p:cNvPr id="344067" name="1 Rectángulo"/>
          <p:cNvSpPr>
            <a:spLocks noChangeArrowheads="1"/>
          </p:cNvSpPr>
          <p:nvPr/>
        </p:nvSpPr>
        <p:spPr bwMode="auto">
          <a:xfrm>
            <a:off x="323529" y="990614"/>
            <a:ext cx="859187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s-ES" altLang="es-ES" sz="4800" b="1" dirty="0" smtClean="0">
              <a:solidFill>
                <a:srgbClr val="FFC000"/>
              </a:solidFill>
              <a:latin typeface="Cambria" pitchFamily="18" charset="0"/>
            </a:endParaRPr>
          </a:p>
          <a:p>
            <a:pPr algn="ctr" eaLnBrk="1" fontAlgn="base" hangingPunct="1">
              <a:spcBef>
                <a:spcPct val="0"/>
              </a:spcBef>
              <a:spcAft>
                <a:spcPct val="0"/>
              </a:spcAft>
            </a:pPr>
            <a:endParaRPr lang="es-ES" altLang="es-ES" sz="6000" b="1" dirty="0" smtClean="0">
              <a:solidFill>
                <a:srgbClr val="FFC000"/>
              </a:solidFill>
              <a:latin typeface="Cambria" pitchFamily="18" charset="0"/>
            </a:endParaRPr>
          </a:p>
          <a:p>
            <a:pPr algn="ctr" eaLnBrk="1" fontAlgn="base" hangingPunct="1">
              <a:spcBef>
                <a:spcPct val="0"/>
              </a:spcBef>
              <a:spcAft>
                <a:spcPct val="0"/>
              </a:spcAft>
            </a:pPr>
            <a:r>
              <a:rPr lang="es-ES" altLang="es-ES" sz="5400" b="1" dirty="0" err="1" smtClean="0">
                <a:solidFill>
                  <a:srgbClr val="FFC000"/>
                </a:solidFill>
                <a:latin typeface="Comic Sans MS" panose="030F0702030302020204" pitchFamily="66" charset="0"/>
              </a:rPr>
              <a:t>Lapatinib</a:t>
            </a:r>
            <a:r>
              <a:rPr lang="es-ES" altLang="es-ES" sz="5400" b="1" dirty="0" smtClean="0">
                <a:solidFill>
                  <a:srgbClr val="FFC000"/>
                </a:solidFill>
                <a:latin typeface="Comic Sans MS" panose="030F0702030302020204" pitchFamily="66" charset="0"/>
              </a:rPr>
              <a:t> + </a:t>
            </a:r>
            <a:r>
              <a:rPr lang="es-ES" altLang="es-ES" sz="5400" b="1" dirty="0" err="1" smtClean="0">
                <a:solidFill>
                  <a:srgbClr val="FFC000"/>
                </a:solidFill>
                <a:latin typeface="Comic Sans MS" panose="030F0702030302020204" pitchFamily="66" charset="0"/>
              </a:rPr>
              <a:t>Trastuzumab</a:t>
            </a:r>
            <a:endParaRPr lang="es-ES" altLang="es-ES" sz="5400" b="1" dirty="0" smtClean="0">
              <a:solidFill>
                <a:srgbClr val="FFC000"/>
              </a:solidFill>
              <a:latin typeface="Comic Sans MS" panose="030F0702030302020204" pitchFamily="66" charset="0"/>
            </a:endParaRPr>
          </a:p>
        </p:txBody>
      </p:sp>
    </p:spTree>
    <p:extLst>
      <p:ext uri="{BB962C8B-B14F-4D97-AF65-F5344CB8AC3E}">
        <p14:creationId xmlns:p14="http://schemas.microsoft.com/office/powerpoint/2010/main" val="89819067"/>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0" name="Rectangle 6"/>
          <p:cNvSpPr>
            <a:spLocks noChangeArrowheads="1"/>
          </p:cNvSpPr>
          <p:nvPr/>
        </p:nvSpPr>
        <p:spPr bwMode="auto">
          <a:xfrm>
            <a:off x="4360620" y="2360507"/>
            <a:ext cx="3379739" cy="492443"/>
          </a:xfrm>
          <a:prstGeom prst="rect">
            <a:avLst/>
          </a:prstGeom>
          <a:noFill/>
          <a:ln w="9525">
            <a:noFill/>
            <a:miter lim="800000"/>
            <a:headEnd/>
            <a:tailEnd/>
          </a:ln>
        </p:spPr>
        <p:txBody>
          <a:bodyPr wrap="square" lIns="0" tIns="0" rIns="0" bIns="0">
            <a:spAutoFit/>
          </a:bodyPr>
          <a:lstStyle/>
          <a:p>
            <a:pPr fontAlgn="base">
              <a:spcBef>
                <a:spcPct val="0"/>
              </a:spcBef>
              <a:spcAft>
                <a:spcPct val="0"/>
              </a:spcAft>
              <a:defRPr/>
            </a:pPr>
            <a:r>
              <a:rPr lang="en-US" sz="3200" b="1" dirty="0" smtClean="0">
                <a:solidFill>
                  <a:srgbClr val="000000"/>
                </a:solidFill>
                <a:effectLst>
                  <a:outerShdw blurRad="38100" dist="38100" dir="2700000" algn="tl">
                    <a:srgbClr val="000000">
                      <a:alpha val="43137"/>
                    </a:srgbClr>
                  </a:outerShdw>
                </a:effectLst>
                <a:cs typeface="Arial" pitchFamily="34" charset="0"/>
              </a:rPr>
              <a:t>Receptor HER2</a:t>
            </a:r>
            <a:endParaRPr lang="en-US" sz="3200" b="1" dirty="0">
              <a:solidFill>
                <a:srgbClr val="000000"/>
              </a:solidFill>
              <a:effectLst>
                <a:outerShdw blurRad="38100" dist="38100" dir="2700000" algn="tl">
                  <a:srgbClr val="000000">
                    <a:alpha val="43137"/>
                  </a:srgbClr>
                </a:outerShdw>
              </a:effectLst>
              <a:cs typeface="Arial" pitchFamily="34" charset="0"/>
            </a:endParaRPr>
          </a:p>
        </p:txBody>
      </p:sp>
      <p:pic>
        <p:nvPicPr>
          <p:cNvPr id="343043" name="Picture 10" descr="cell-wall-upper"/>
          <p:cNvPicPr>
            <a:picLocks noChangeAspect="1" noChangeArrowheads="1"/>
          </p:cNvPicPr>
          <p:nvPr/>
        </p:nvPicPr>
        <p:blipFill>
          <a:blip r:embed="rId3">
            <a:lum bright="28000"/>
            <a:extLst>
              <a:ext uri="{28A0092B-C50C-407E-A947-70E740481C1C}">
                <a14:useLocalDpi xmlns:a14="http://schemas.microsoft.com/office/drawing/2010/main" val="0"/>
              </a:ext>
            </a:extLst>
          </a:blip>
          <a:srcRect l="29987" r="10901"/>
          <a:stretch>
            <a:fillRect/>
          </a:stretch>
        </p:blipFill>
        <p:spPr bwMode="auto">
          <a:xfrm rot="-277945">
            <a:off x="1966914" y="3381375"/>
            <a:ext cx="5453062" cy="1416050"/>
          </a:xfrm>
          <a:prstGeom prst="rect">
            <a:avLst/>
          </a:prstGeom>
          <a:solidFill>
            <a:srgbClr val="26E1FA"/>
          </a:solidFill>
          <a:ln>
            <a:noFill/>
          </a:ln>
          <a:extLst>
            <a:ext uri="{91240B29-F687-4F45-9708-019B960494DF}">
              <a14:hiddenLine xmlns:a14="http://schemas.microsoft.com/office/drawing/2010/main" w="9525" algn="ctr">
                <a:solidFill>
                  <a:srgbClr val="000000"/>
                </a:solidFill>
                <a:miter lim="800000"/>
                <a:headEnd/>
                <a:tailEnd/>
              </a14:hiddenLine>
            </a:ext>
          </a:extLst>
        </p:spPr>
      </p:pic>
      <p:pic>
        <p:nvPicPr>
          <p:cNvPr id="343044" name="Picture 11" descr="HER2_facing_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9592">
            <a:off x="3417895" y="2265363"/>
            <a:ext cx="98583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5" name="Rectangle 56"/>
          <p:cNvSpPr>
            <a:spLocks noChangeArrowheads="1"/>
          </p:cNvSpPr>
          <p:nvPr/>
        </p:nvSpPr>
        <p:spPr bwMode="auto">
          <a:xfrm>
            <a:off x="638913" y="6474769"/>
            <a:ext cx="22217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buClr>
                <a:srgbClr val="7F7F7F"/>
              </a:buClr>
            </a:pPr>
            <a:r>
              <a:rPr lang="nb-NO" altLang="es-ES" sz="1200" smtClean="0">
                <a:solidFill>
                  <a:srgbClr val="7F7F7F"/>
                </a:solidFill>
                <a:latin typeface="Comic Sans MS" pitchFamily="66" charset="0"/>
                <a:cs typeface="Arial" pitchFamily="34" charset="0"/>
              </a:rPr>
              <a:t>Juntila et al. Cancer Cell 2009 </a:t>
            </a:r>
          </a:p>
        </p:txBody>
      </p:sp>
      <p:sp>
        <p:nvSpPr>
          <p:cNvPr id="33" name="Rectangle 27"/>
          <p:cNvSpPr>
            <a:spLocks noChangeArrowheads="1"/>
          </p:cNvSpPr>
          <p:nvPr/>
        </p:nvSpPr>
        <p:spPr bwMode="auto">
          <a:xfrm>
            <a:off x="76201" y="5257800"/>
            <a:ext cx="4999856" cy="635000"/>
          </a:xfrm>
          <a:prstGeom prst="rect">
            <a:avLst/>
          </a:prstGeom>
          <a:noFill/>
          <a:ln w="9525">
            <a:noFill/>
            <a:miter lim="800000"/>
            <a:headEnd/>
            <a:tailEnd/>
          </a:ln>
        </p:spPr>
        <p:txBody>
          <a:bodyPr lIns="18288" rIns="0" anchor="ctr"/>
          <a:lstStyle/>
          <a:p>
            <a:pPr algn="ctr" fontAlgn="base">
              <a:lnSpc>
                <a:spcPct val="90000"/>
              </a:lnSpc>
              <a:spcBef>
                <a:spcPct val="0"/>
              </a:spcBef>
              <a:spcAft>
                <a:spcPct val="30000"/>
              </a:spcAft>
              <a:defRPr/>
            </a:pPr>
            <a:r>
              <a:rPr lang="en-GB" sz="2800" b="1" dirty="0" err="1" smtClean="0">
                <a:solidFill>
                  <a:srgbClr val="000000"/>
                </a:solidFill>
                <a:effectLst>
                  <a:outerShdw blurRad="38100" dist="38100" dir="2700000" algn="tl">
                    <a:srgbClr val="000000">
                      <a:alpha val="43137"/>
                    </a:srgbClr>
                  </a:outerShdw>
                </a:effectLst>
                <a:cs typeface="Arial" pitchFamily="34" charset="0"/>
              </a:rPr>
              <a:t>Dominio</a:t>
            </a:r>
            <a:r>
              <a:rPr lang="en-GB" sz="2800" b="1" dirty="0" smtClean="0">
                <a:solidFill>
                  <a:srgbClr val="000000"/>
                </a:solidFill>
                <a:effectLst>
                  <a:outerShdw blurRad="38100" dist="38100" dir="2700000" algn="tl">
                    <a:srgbClr val="000000">
                      <a:alpha val="43137"/>
                    </a:srgbClr>
                  </a:outerShdw>
                </a:effectLst>
                <a:cs typeface="Arial" pitchFamily="34" charset="0"/>
              </a:rPr>
              <a:t> </a:t>
            </a:r>
            <a:r>
              <a:rPr lang="en-GB" sz="2800" b="1" dirty="0" err="1" smtClean="0">
                <a:solidFill>
                  <a:srgbClr val="000000"/>
                </a:solidFill>
                <a:effectLst>
                  <a:outerShdw blurRad="38100" dist="38100" dir="2700000" algn="tl">
                    <a:srgbClr val="000000">
                      <a:alpha val="43137"/>
                    </a:srgbClr>
                  </a:outerShdw>
                </a:effectLst>
                <a:cs typeface="Arial" pitchFamily="34" charset="0"/>
              </a:rPr>
              <a:t>Tirosin-Quinasa</a:t>
            </a:r>
            <a:r>
              <a:rPr lang="en-GB" sz="2800" b="1" dirty="0" smtClean="0">
                <a:solidFill>
                  <a:srgbClr val="000000"/>
                </a:solidFill>
                <a:effectLst>
                  <a:outerShdw blurRad="38100" dist="38100" dir="2700000" algn="tl">
                    <a:srgbClr val="000000">
                      <a:alpha val="43137"/>
                    </a:srgbClr>
                  </a:outerShdw>
                </a:effectLst>
                <a:cs typeface="Arial" pitchFamily="34" charset="0"/>
              </a:rPr>
              <a:t> </a:t>
            </a:r>
            <a:r>
              <a:rPr lang="en-GB" sz="2800" b="1" dirty="0" err="1" smtClean="0">
                <a:solidFill>
                  <a:srgbClr val="000000"/>
                </a:solidFill>
                <a:effectLst>
                  <a:outerShdw blurRad="38100" dist="38100" dir="2700000" algn="tl">
                    <a:srgbClr val="000000">
                      <a:alpha val="43137"/>
                    </a:srgbClr>
                  </a:outerShdw>
                </a:effectLst>
                <a:cs typeface="Arial" pitchFamily="34" charset="0"/>
              </a:rPr>
              <a:t>Intracelular</a:t>
            </a:r>
            <a:r>
              <a:rPr lang="en-GB" sz="2800" b="1" dirty="0" smtClean="0">
                <a:solidFill>
                  <a:srgbClr val="000000"/>
                </a:solidFill>
                <a:effectLst>
                  <a:outerShdw blurRad="38100" dist="38100" dir="2700000" algn="tl">
                    <a:srgbClr val="000000">
                      <a:alpha val="43137"/>
                    </a:srgbClr>
                  </a:outerShdw>
                </a:effectLst>
                <a:cs typeface="Arial" pitchFamily="34" charset="0"/>
              </a:rPr>
              <a:t> </a:t>
            </a:r>
            <a:endParaRPr lang="en-GB" sz="2800" b="1" dirty="0">
              <a:solidFill>
                <a:srgbClr val="000000"/>
              </a:solidFill>
              <a:effectLst>
                <a:outerShdw blurRad="38100" dist="38100" dir="2700000" algn="tl">
                  <a:srgbClr val="000000">
                    <a:alpha val="43137"/>
                  </a:srgbClr>
                </a:outerShdw>
              </a:effectLst>
              <a:cs typeface="Arial" pitchFamily="34" charset="0"/>
            </a:endParaRPr>
          </a:p>
        </p:txBody>
      </p:sp>
      <p:sp>
        <p:nvSpPr>
          <p:cNvPr id="35" name="Line 16"/>
          <p:cNvSpPr>
            <a:spLocks noChangeShapeType="1"/>
          </p:cNvSpPr>
          <p:nvPr/>
        </p:nvSpPr>
        <p:spPr bwMode="auto">
          <a:xfrm flipV="1">
            <a:off x="2438407" y="4038614"/>
            <a:ext cx="1471613" cy="981075"/>
          </a:xfrm>
          <a:prstGeom prst="line">
            <a:avLst/>
          </a:prstGeom>
          <a:noFill/>
          <a:ln w="57150">
            <a:solidFill>
              <a:srgbClr val="A9DB07"/>
            </a:solidFill>
            <a:round/>
            <a:headEnd/>
            <a:tailEnd type="triangle" w="med" len="med"/>
          </a:ln>
        </p:spPr>
        <p:txBody>
          <a:bodyPr lIns="0" tIns="0" rIns="0" bIns="0"/>
          <a:lstStyle/>
          <a:p>
            <a:pP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endParaRPr>
          </a:p>
        </p:txBody>
      </p:sp>
      <p:sp>
        <p:nvSpPr>
          <p:cNvPr id="38" name="37 Elipse"/>
          <p:cNvSpPr/>
          <p:nvPr/>
        </p:nvSpPr>
        <p:spPr>
          <a:xfrm>
            <a:off x="3924300" y="3908426"/>
            <a:ext cx="419100" cy="2825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FF"/>
              </a:solidFill>
            </a:endParaRPr>
          </a:p>
        </p:txBody>
      </p:sp>
      <p:sp>
        <p:nvSpPr>
          <p:cNvPr id="39" name="Rectangle 17"/>
          <p:cNvSpPr txBox="1">
            <a:spLocks noChangeArrowheads="1"/>
          </p:cNvSpPr>
          <p:nvPr/>
        </p:nvSpPr>
        <p:spPr bwMode="auto">
          <a:xfrm>
            <a:off x="76201" y="274638"/>
            <a:ext cx="9067799" cy="11430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4000" b="1">
                <a:solidFill>
                  <a:srgbClr val="C0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4000" b="1">
                <a:solidFill>
                  <a:srgbClr val="A50021"/>
                </a:solidFill>
                <a:effectLst>
                  <a:outerShdw blurRad="38100" dist="38100" dir="2700000" algn="tl">
                    <a:srgbClr val="C0C0C0"/>
                  </a:outerShdw>
                </a:effectLst>
                <a:latin typeface="Comic Sans MS" pitchFamily="66" charset="0"/>
              </a:defRPr>
            </a:lvl9pPr>
          </a:lstStyle>
          <a:p>
            <a:pPr eaLnBrk="1" hangingPunct="1">
              <a:defRPr/>
            </a:pPr>
            <a:r>
              <a:rPr lang="en-GB" sz="5400" dirty="0" err="1" smtClean="0"/>
              <a:t>Lapatinib</a:t>
            </a:r>
            <a:r>
              <a:rPr lang="en-GB" sz="5400" dirty="0" smtClean="0"/>
              <a:t> + </a:t>
            </a:r>
            <a:r>
              <a:rPr lang="en-GB" sz="5400" dirty="0" err="1" smtClean="0"/>
              <a:t>Trastuzumab</a:t>
            </a:r>
            <a:endParaRPr lang="en-GB" sz="5400" dirty="0" smtClean="0"/>
          </a:p>
        </p:txBody>
      </p:sp>
      <p:pic>
        <p:nvPicPr>
          <p:cNvPr id="34" name="Picture 14" descr="Green_Y_No_Spik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04049">
            <a:off x="2409832" y="1798652"/>
            <a:ext cx="1077913"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44781" y="1525319"/>
            <a:ext cx="2727029" cy="535531"/>
          </a:xfrm>
          <a:prstGeom prst="rect">
            <a:avLst/>
          </a:prstGeom>
        </p:spPr>
        <p:txBody>
          <a:bodyPr wrap="none">
            <a:spAutoFit/>
          </a:bodyPr>
          <a:lstStyle/>
          <a:p>
            <a:pPr algn="ctr" fontAlgn="base">
              <a:lnSpc>
                <a:spcPct val="90000"/>
              </a:lnSpc>
              <a:spcBef>
                <a:spcPct val="0"/>
              </a:spcBef>
              <a:spcAft>
                <a:spcPct val="30000"/>
              </a:spcAft>
              <a:defRPr/>
            </a:pPr>
            <a:r>
              <a:rPr lang="en-GB" sz="3200" b="1" dirty="0" err="1" smtClean="0">
                <a:solidFill>
                  <a:srgbClr val="000000"/>
                </a:solidFill>
                <a:effectLst>
                  <a:outerShdw blurRad="38100" dist="38100" dir="2700000" algn="tl">
                    <a:srgbClr val="000000">
                      <a:alpha val="43137"/>
                    </a:srgbClr>
                  </a:outerShdw>
                </a:effectLst>
                <a:cs typeface="Arial" pitchFamily="34" charset="0"/>
              </a:rPr>
              <a:t>Trastuzumab</a:t>
            </a:r>
            <a:endParaRPr lang="en-GB" sz="3200" b="1" dirty="0">
              <a:solidFill>
                <a:srgbClr val="0000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5599765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AutoShape 12"/>
          <p:cNvSpPr>
            <a:spLocks noChangeArrowheads="1"/>
          </p:cNvSpPr>
          <p:nvPr/>
        </p:nvSpPr>
        <p:spPr bwMode="auto">
          <a:xfrm>
            <a:off x="1187624" y="1412790"/>
            <a:ext cx="7560840" cy="2149575"/>
          </a:xfrm>
          <a:prstGeom prst="roundRect">
            <a:avLst>
              <a:gd name="adj" fmla="val 10912"/>
            </a:avLst>
          </a:prstGeom>
          <a:solidFill>
            <a:schemeClr val="accent2">
              <a:lumMod val="20000"/>
              <a:lumOff val="80000"/>
            </a:schemeClr>
          </a:solidFill>
          <a:ln w="31750">
            <a:noFill/>
            <a:round/>
            <a:headEnd/>
            <a:tailEnd/>
          </a:ln>
        </p:spPr>
        <p:txBody>
          <a:bodyPr/>
          <a:lstStyle/>
          <a:p>
            <a:pPr algn="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cs typeface="Arial" charset="0"/>
            </a:endParaRPr>
          </a:p>
        </p:txBody>
      </p:sp>
      <p:sp>
        <p:nvSpPr>
          <p:cNvPr id="52227" name="Text Box 13"/>
          <p:cNvSpPr txBox="1">
            <a:spLocks noChangeArrowheads="1"/>
          </p:cNvSpPr>
          <p:nvPr/>
        </p:nvSpPr>
        <p:spPr bwMode="auto">
          <a:xfrm>
            <a:off x="1187626" y="1412776"/>
            <a:ext cx="7416824" cy="1754326"/>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3600" b="1" dirty="0" err="1" smtClean="0">
                <a:solidFill>
                  <a:srgbClr val="080808"/>
                </a:solidFill>
                <a:effectLst>
                  <a:outerShdw blurRad="38100" dist="38100" dir="2700000" algn="tl">
                    <a:srgbClr val="000000">
                      <a:alpha val="43137"/>
                    </a:srgbClr>
                  </a:outerShdw>
                </a:effectLst>
                <a:cs typeface="Arial" charset="0"/>
              </a:rPr>
              <a:t>Cáncer</a:t>
            </a:r>
            <a:r>
              <a:rPr lang="en-US" sz="3600" b="1" dirty="0" smtClean="0">
                <a:solidFill>
                  <a:srgbClr val="080808"/>
                </a:solidFill>
                <a:effectLst>
                  <a:outerShdw blurRad="38100" dist="38100" dir="2700000" algn="tl">
                    <a:srgbClr val="000000">
                      <a:alpha val="43137"/>
                    </a:srgbClr>
                  </a:outerShdw>
                </a:effectLst>
                <a:cs typeface="Arial" charset="0"/>
              </a:rPr>
              <a:t> de Mama </a:t>
            </a:r>
            <a:r>
              <a:rPr lang="en-US" sz="3600" b="1" dirty="0" err="1" smtClean="0">
                <a:solidFill>
                  <a:srgbClr val="080808"/>
                </a:solidFill>
                <a:effectLst>
                  <a:outerShdw blurRad="38100" dist="38100" dir="2700000" algn="tl">
                    <a:srgbClr val="000000">
                      <a:alpha val="43137"/>
                    </a:srgbClr>
                  </a:outerShdw>
                </a:effectLst>
                <a:cs typeface="Arial" charset="0"/>
              </a:rPr>
              <a:t>Avanzado</a:t>
            </a:r>
            <a:r>
              <a:rPr lang="en-US" sz="3600" b="1" dirty="0" smtClean="0">
                <a:solidFill>
                  <a:srgbClr val="080808"/>
                </a:solidFill>
                <a:effectLst>
                  <a:outerShdw blurRad="38100" dist="38100" dir="2700000" algn="tl">
                    <a:srgbClr val="000000">
                      <a:alpha val="43137"/>
                    </a:srgbClr>
                  </a:outerShdw>
                </a:effectLst>
                <a:cs typeface="Arial" charset="0"/>
              </a:rPr>
              <a:t> HER2+ </a:t>
            </a:r>
            <a:r>
              <a:rPr lang="en-US" sz="3600" b="1" dirty="0" err="1" smtClean="0">
                <a:solidFill>
                  <a:srgbClr val="080808"/>
                </a:solidFill>
                <a:effectLst>
                  <a:outerShdw blurRad="38100" dist="38100" dir="2700000" algn="tl">
                    <a:srgbClr val="000000">
                      <a:alpha val="43137"/>
                    </a:srgbClr>
                  </a:outerShdw>
                </a:effectLst>
                <a:cs typeface="Arial" charset="0"/>
              </a:rPr>
              <a:t>previamente</a:t>
            </a:r>
            <a:r>
              <a:rPr lang="en-US" sz="3600" b="1" dirty="0" smtClean="0">
                <a:solidFill>
                  <a:srgbClr val="080808"/>
                </a:solidFill>
                <a:effectLst>
                  <a:outerShdw blurRad="38100" dist="38100" dir="2700000" algn="tl">
                    <a:srgbClr val="000000">
                      <a:alpha val="43137"/>
                    </a:srgbClr>
                  </a:outerShdw>
                </a:effectLst>
                <a:cs typeface="Arial" charset="0"/>
              </a:rPr>
              <a:t> </a:t>
            </a:r>
            <a:r>
              <a:rPr lang="en-US" sz="3600" b="1" dirty="0" err="1" smtClean="0">
                <a:solidFill>
                  <a:srgbClr val="080808"/>
                </a:solidFill>
                <a:effectLst>
                  <a:outerShdw blurRad="38100" dist="38100" dir="2700000" algn="tl">
                    <a:srgbClr val="000000">
                      <a:alpha val="43137"/>
                    </a:srgbClr>
                  </a:outerShdw>
                </a:effectLst>
                <a:cs typeface="Arial" charset="0"/>
              </a:rPr>
              <a:t>tratado</a:t>
            </a:r>
            <a:r>
              <a:rPr lang="en-US" sz="3600" b="1" dirty="0" smtClean="0">
                <a:solidFill>
                  <a:srgbClr val="080808"/>
                </a:solidFill>
                <a:effectLst>
                  <a:outerShdw blurRad="38100" dist="38100" dir="2700000" algn="tl">
                    <a:srgbClr val="000000">
                      <a:alpha val="43137"/>
                    </a:srgbClr>
                  </a:outerShdw>
                </a:effectLst>
                <a:cs typeface="Arial" charset="0"/>
              </a:rPr>
              <a:t> con </a:t>
            </a:r>
          </a:p>
          <a:p>
            <a:pPr algn="ctr" fontAlgn="base">
              <a:spcBef>
                <a:spcPct val="0"/>
              </a:spcBef>
              <a:spcAft>
                <a:spcPct val="0"/>
              </a:spcAft>
              <a:defRPr/>
            </a:pPr>
            <a:r>
              <a:rPr lang="en-US" sz="3600" b="1" dirty="0" err="1" smtClean="0">
                <a:solidFill>
                  <a:srgbClr val="080808"/>
                </a:solidFill>
                <a:effectLst>
                  <a:outerShdw blurRad="38100" dist="38100" dir="2700000" algn="tl">
                    <a:srgbClr val="000000">
                      <a:alpha val="43137"/>
                    </a:srgbClr>
                  </a:outerShdw>
                </a:effectLst>
                <a:cs typeface="Arial" charset="0"/>
              </a:rPr>
              <a:t>Trastuzumab</a:t>
            </a:r>
            <a:r>
              <a:rPr lang="en-US" sz="3600" b="1" dirty="0" smtClean="0">
                <a:solidFill>
                  <a:srgbClr val="080808"/>
                </a:solidFill>
                <a:effectLst>
                  <a:outerShdw blurRad="38100" dist="38100" dir="2700000" algn="tl">
                    <a:srgbClr val="000000">
                      <a:alpha val="43137"/>
                    </a:srgbClr>
                  </a:outerShdw>
                </a:effectLst>
                <a:cs typeface="Arial" charset="0"/>
              </a:rPr>
              <a:t> + </a:t>
            </a:r>
            <a:r>
              <a:rPr lang="en-US" sz="3600" b="1" dirty="0" err="1">
                <a:solidFill>
                  <a:srgbClr val="080808"/>
                </a:solidFill>
                <a:effectLst>
                  <a:outerShdw blurRad="38100" dist="38100" dir="2700000" algn="tl">
                    <a:srgbClr val="000000">
                      <a:alpha val="43137"/>
                    </a:srgbClr>
                  </a:outerShdw>
                </a:effectLst>
                <a:cs typeface="Arial" charset="0"/>
              </a:rPr>
              <a:t>Q</a:t>
            </a:r>
            <a:r>
              <a:rPr lang="en-US" sz="3600" b="1" dirty="0" err="1" smtClean="0">
                <a:solidFill>
                  <a:srgbClr val="080808"/>
                </a:solidFill>
                <a:effectLst>
                  <a:outerShdw blurRad="38100" dist="38100" dir="2700000" algn="tl">
                    <a:srgbClr val="000000">
                      <a:alpha val="43137"/>
                    </a:srgbClr>
                  </a:outerShdw>
                </a:effectLst>
                <a:cs typeface="Arial" charset="0"/>
              </a:rPr>
              <a:t>uimioterapia</a:t>
            </a:r>
            <a:endParaRPr lang="en-US" sz="3600" b="1" dirty="0" smtClean="0">
              <a:solidFill>
                <a:srgbClr val="080808"/>
              </a:solidFill>
              <a:effectLst>
                <a:outerShdw blurRad="38100" dist="38100" dir="2700000" algn="tl">
                  <a:srgbClr val="000000">
                    <a:alpha val="43137"/>
                  </a:srgbClr>
                </a:outerShdw>
              </a:effectLst>
              <a:cs typeface="Arial" charset="0"/>
            </a:endParaRPr>
          </a:p>
        </p:txBody>
      </p:sp>
      <p:sp>
        <p:nvSpPr>
          <p:cNvPr id="26628" name="Rectangle 4"/>
          <p:cNvSpPr>
            <a:spLocks noGrp="1" noChangeArrowheads="1"/>
          </p:cNvSpPr>
          <p:nvPr>
            <p:ph type="title" idx="4294967295"/>
          </p:nvPr>
        </p:nvSpPr>
        <p:spPr>
          <a:xfrm>
            <a:off x="301625" y="116632"/>
            <a:ext cx="8534400" cy="1143000"/>
          </a:xfrm>
        </p:spPr>
        <p:txBody>
          <a:bodyPr/>
          <a:lstStyle/>
          <a:p>
            <a:pPr eaLnBrk="1" hangingPunct="1">
              <a:defRPr/>
            </a:pPr>
            <a:r>
              <a:rPr lang="en-US" sz="6000" dirty="0" err="1" smtClean="0"/>
              <a:t>Estudio</a:t>
            </a:r>
            <a:r>
              <a:rPr lang="en-US" sz="6000" dirty="0" smtClean="0"/>
              <a:t> </a:t>
            </a:r>
            <a:r>
              <a:rPr lang="en-US" sz="6000" dirty="0" err="1" smtClean="0"/>
              <a:t>Fase</a:t>
            </a:r>
            <a:r>
              <a:rPr lang="en-US" sz="6000" dirty="0" smtClean="0"/>
              <a:t> III</a:t>
            </a:r>
            <a:endParaRPr lang="en-GB" sz="6000" dirty="0" smtClean="0"/>
          </a:p>
        </p:txBody>
      </p:sp>
      <p:sp>
        <p:nvSpPr>
          <p:cNvPr id="52230" name="AutoShape 5"/>
          <p:cNvSpPr>
            <a:spLocks noChangeArrowheads="1"/>
          </p:cNvSpPr>
          <p:nvPr/>
        </p:nvSpPr>
        <p:spPr bwMode="auto">
          <a:xfrm>
            <a:off x="5395914" y="4622800"/>
            <a:ext cx="3352552" cy="1398488"/>
          </a:xfrm>
          <a:prstGeom prst="roundRect">
            <a:avLst>
              <a:gd name="adj" fmla="val 17667"/>
            </a:avLst>
          </a:prstGeom>
          <a:solidFill>
            <a:schemeClr val="tx1"/>
          </a:solidFill>
          <a:ln w="31750">
            <a:noFill/>
            <a:round/>
            <a:headEnd/>
            <a:tailEnd/>
          </a:ln>
        </p:spPr>
        <p:txBody>
          <a:bodyPr/>
          <a:lstStyle/>
          <a:p>
            <a:pPr algn="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cs typeface="Arial" charset="0"/>
            </a:endParaRPr>
          </a:p>
        </p:txBody>
      </p:sp>
      <p:sp>
        <p:nvSpPr>
          <p:cNvPr id="52231" name="AutoShape 9"/>
          <p:cNvSpPr>
            <a:spLocks noChangeArrowheads="1"/>
          </p:cNvSpPr>
          <p:nvPr/>
        </p:nvSpPr>
        <p:spPr bwMode="auto">
          <a:xfrm>
            <a:off x="1331640" y="4618038"/>
            <a:ext cx="3438748" cy="1403250"/>
          </a:xfrm>
          <a:prstGeom prst="roundRect">
            <a:avLst>
              <a:gd name="adj" fmla="val 17667"/>
            </a:avLst>
          </a:prstGeom>
          <a:solidFill>
            <a:srgbClr val="0033CC"/>
          </a:solidFill>
          <a:ln w="31750">
            <a:solidFill>
              <a:srgbClr val="080808"/>
            </a:solidFill>
            <a:round/>
            <a:headEnd/>
            <a:tailEnd/>
          </a:ln>
        </p:spPr>
        <p:txBody>
          <a:bodyPr/>
          <a:lstStyle/>
          <a:p>
            <a:pPr algn="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cs typeface="Arial" charset="0"/>
            </a:endParaRPr>
          </a:p>
        </p:txBody>
      </p:sp>
      <p:sp>
        <p:nvSpPr>
          <p:cNvPr id="52232" name="Text Box 10"/>
          <p:cNvSpPr txBox="1">
            <a:spLocks noChangeArrowheads="1"/>
          </p:cNvSpPr>
          <p:nvPr/>
        </p:nvSpPr>
        <p:spPr bwMode="auto">
          <a:xfrm>
            <a:off x="1885215" y="5013176"/>
            <a:ext cx="2616422" cy="707886"/>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GB" sz="4000" b="1" dirty="0" err="1" smtClean="0">
                <a:solidFill>
                  <a:srgbClr val="FFCC00"/>
                </a:solidFill>
                <a:effectLst>
                  <a:outerShdw blurRad="38100" dist="38100" dir="2700000" algn="tl">
                    <a:srgbClr val="000000">
                      <a:alpha val="43137"/>
                    </a:srgbClr>
                  </a:outerShdw>
                </a:effectLst>
                <a:cs typeface="Arial" charset="0"/>
              </a:rPr>
              <a:t>Lapatinib</a:t>
            </a:r>
            <a:r>
              <a:rPr lang="en-GB" sz="3600" b="1" dirty="0" smtClean="0">
                <a:solidFill>
                  <a:srgbClr val="FFCC00"/>
                </a:solidFill>
                <a:effectLst>
                  <a:outerShdw blurRad="38100" dist="38100" dir="2700000" algn="tl">
                    <a:srgbClr val="000000">
                      <a:alpha val="43137"/>
                    </a:srgbClr>
                  </a:outerShdw>
                </a:effectLst>
                <a:cs typeface="Arial" charset="0"/>
              </a:rPr>
              <a:t> </a:t>
            </a:r>
            <a:endParaRPr lang="en-GB" sz="3600" b="1" dirty="0">
              <a:solidFill>
                <a:srgbClr val="FFCC00"/>
              </a:solidFill>
              <a:effectLst>
                <a:outerShdw blurRad="38100" dist="38100" dir="2700000" algn="tl">
                  <a:srgbClr val="000000">
                    <a:alpha val="43137"/>
                  </a:srgbClr>
                </a:outerShdw>
              </a:effectLst>
              <a:cs typeface="Arial" charset="0"/>
            </a:endParaRPr>
          </a:p>
        </p:txBody>
      </p:sp>
      <p:sp>
        <p:nvSpPr>
          <p:cNvPr id="52233" name="Text Box 6"/>
          <p:cNvSpPr txBox="1">
            <a:spLocks noChangeArrowheads="1"/>
          </p:cNvSpPr>
          <p:nvPr/>
        </p:nvSpPr>
        <p:spPr bwMode="auto">
          <a:xfrm>
            <a:off x="5395914" y="4653150"/>
            <a:ext cx="3352552" cy="1323439"/>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GB" sz="4000" b="1" dirty="0" err="1" smtClean="0">
                <a:solidFill>
                  <a:srgbClr val="FFFFFF"/>
                </a:solidFill>
                <a:effectLst>
                  <a:outerShdw blurRad="38100" dist="38100" dir="2700000" algn="tl">
                    <a:srgbClr val="000000">
                      <a:alpha val="43137"/>
                    </a:srgbClr>
                  </a:outerShdw>
                </a:effectLst>
                <a:cs typeface="Arial" charset="0"/>
              </a:rPr>
              <a:t>Lapatinib</a:t>
            </a:r>
            <a:r>
              <a:rPr lang="en-GB" sz="4000" b="1" dirty="0" smtClean="0">
                <a:solidFill>
                  <a:srgbClr val="FFFFFF"/>
                </a:solidFill>
                <a:effectLst>
                  <a:outerShdw blurRad="38100" dist="38100" dir="2700000" algn="tl">
                    <a:srgbClr val="000000">
                      <a:alpha val="43137"/>
                    </a:srgbClr>
                  </a:outerShdw>
                </a:effectLst>
                <a:cs typeface="Arial" charset="0"/>
              </a:rPr>
              <a:t> + </a:t>
            </a:r>
            <a:r>
              <a:rPr lang="en-GB" sz="4000" b="1" dirty="0" err="1" smtClean="0">
                <a:solidFill>
                  <a:srgbClr val="FFFFFF"/>
                </a:solidFill>
                <a:effectLst>
                  <a:outerShdw blurRad="38100" dist="38100" dir="2700000" algn="tl">
                    <a:srgbClr val="000000">
                      <a:alpha val="43137"/>
                    </a:srgbClr>
                  </a:outerShdw>
                </a:effectLst>
                <a:cs typeface="Arial" charset="0"/>
              </a:rPr>
              <a:t>Trastuzumab</a:t>
            </a:r>
            <a:endParaRPr lang="en-GB" sz="4000" b="1" dirty="0">
              <a:solidFill>
                <a:srgbClr val="FFFFFF"/>
              </a:solidFill>
              <a:effectLst>
                <a:outerShdw blurRad="38100" dist="38100" dir="2700000" algn="tl">
                  <a:srgbClr val="000000">
                    <a:alpha val="43137"/>
                  </a:srgbClr>
                </a:outerShdw>
              </a:effectLst>
              <a:cs typeface="Arial" charset="0"/>
            </a:endParaRPr>
          </a:p>
        </p:txBody>
      </p:sp>
      <p:sp>
        <p:nvSpPr>
          <p:cNvPr id="52234" name="Freeform 18"/>
          <p:cNvSpPr>
            <a:spLocks/>
          </p:cNvSpPr>
          <p:nvPr/>
        </p:nvSpPr>
        <p:spPr bwMode="auto">
          <a:xfrm>
            <a:off x="3491887" y="4293096"/>
            <a:ext cx="2651125" cy="350838"/>
          </a:xfrm>
          <a:custGeom>
            <a:avLst/>
            <a:gdLst>
              <a:gd name="T0" fmla="*/ 0 w 2159"/>
              <a:gd name="T1" fmla="*/ 2147483647 h 195"/>
              <a:gd name="T2" fmla="*/ 0 w 2159"/>
              <a:gd name="T3" fmla="*/ 0 h 195"/>
              <a:gd name="T4" fmla="*/ 2147483647 w 2159"/>
              <a:gd name="T5" fmla="*/ 0 h 195"/>
              <a:gd name="T6" fmla="*/ 2147483647 w 2159"/>
              <a:gd name="T7" fmla="*/ 2147483647 h 195"/>
              <a:gd name="T8" fmla="*/ 0 60000 65536"/>
              <a:gd name="T9" fmla="*/ 0 60000 65536"/>
              <a:gd name="T10" fmla="*/ 0 60000 65536"/>
              <a:gd name="T11" fmla="*/ 0 60000 65536"/>
              <a:gd name="T12" fmla="*/ 0 w 2159"/>
              <a:gd name="T13" fmla="*/ 0 h 195"/>
              <a:gd name="T14" fmla="*/ 2159 w 2159"/>
              <a:gd name="T15" fmla="*/ 195 h 195"/>
            </a:gdLst>
            <a:ahLst/>
            <a:cxnLst>
              <a:cxn ang="T8">
                <a:pos x="T0" y="T1"/>
              </a:cxn>
              <a:cxn ang="T9">
                <a:pos x="T2" y="T3"/>
              </a:cxn>
              <a:cxn ang="T10">
                <a:pos x="T4" y="T5"/>
              </a:cxn>
              <a:cxn ang="T11">
                <a:pos x="T6" y="T7"/>
              </a:cxn>
            </a:cxnLst>
            <a:rect l="T12" t="T13" r="T14" b="T15"/>
            <a:pathLst>
              <a:path w="2159" h="195">
                <a:moveTo>
                  <a:pt x="0" y="195"/>
                </a:moveTo>
                <a:lnTo>
                  <a:pt x="0" y="0"/>
                </a:lnTo>
                <a:lnTo>
                  <a:pt x="2159" y="0"/>
                </a:lnTo>
                <a:lnTo>
                  <a:pt x="2159" y="195"/>
                </a:lnTo>
              </a:path>
            </a:pathLst>
          </a:custGeom>
          <a:noFill/>
          <a:ln w="38100">
            <a:solidFill>
              <a:schemeClr val="tx1"/>
            </a:solidFill>
            <a:round/>
            <a:headEnd type="triangle" w="med" len="med"/>
            <a:tailEnd type="triangle" w="med" len="med"/>
          </a:ln>
        </p:spPr>
        <p:txBody>
          <a:bodyPr/>
          <a:lstStyle/>
          <a:p>
            <a:pP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endParaRPr>
          </a:p>
        </p:txBody>
      </p:sp>
      <p:sp>
        <p:nvSpPr>
          <p:cNvPr id="52235" name="Line 11"/>
          <p:cNvSpPr>
            <a:spLocks noChangeShapeType="1"/>
          </p:cNvSpPr>
          <p:nvPr/>
        </p:nvSpPr>
        <p:spPr bwMode="auto">
          <a:xfrm flipV="1">
            <a:off x="4788024" y="3563938"/>
            <a:ext cx="0" cy="711200"/>
          </a:xfrm>
          <a:prstGeom prst="line">
            <a:avLst/>
          </a:prstGeom>
          <a:noFill/>
          <a:ln w="38100">
            <a:solidFill>
              <a:schemeClr val="tx1"/>
            </a:solidFill>
            <a:round/>
            <a:headEnd/>
            <a:tailEnd/>
          </a:ln>
        </p:spPr>
        <p:txBody>
          <a:bodyPr/>
          <a:lstStyle/>
          <a:p>
            <a:pP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endParaRPr>
          </a:p>
        </p:txBody>
      </p:sp>
      <p:sp>
        <p:nvSpPr>
          <p:cNvPr id="52237" name="Text Box 5"/>
          <p:cNvSpPr txBox="1">
            <a:spLocks noChangeArrowheads="1"/>
          </p:cNvSpPr>
          <p:nvPr/>
        </p:nvSpPr>
        <p:spPr bwMode="auto">
          <a:xfrm>
            <a:off x="4146531" y="3862214"/>
            <a:ext cx="2225675" cy="430887"/>
          </a:xfrm>
          <a:prstGeom prst="rect">
            <a:avLst/>
          </a:prstGeom>
          <a:noFill/>
          <a:ln w="28575" algn="ctr">
            <a:noFill/>
            <a:miter lim="800000"/>
            <a:headEnd/>
            <a:tailEnd/>
          </a:ln>
        </p:spPr>
        <p:txBody>
          <a:bodyPr lIns="0" tIns="0" rIns="0" bIns="0" anchor="b">
            <a:spAutoFit/>
          </a:bodyPr>
          <a:lstStyle/>
          <a:p>
            <a:pPr algn="ctr" fontAlgn="base">
              <a:spcBef>
                <a:spcPct val="0"/>
              </a:spcBef>
              <a:spcAft>
                <a:spcPct val="0"/>
              </a:spcAft>
              <a:defRPr/>
            </a:pPr>
            <a:r>
              <a:rPr lang="en-GB" sz="2800" b="1" dirty="0">
                <a:solidFill>
                  <a:srgbClr val="000000"/>
                </a:solidFill>
                <a:effectLst>
                  <a:outerShdw blurRad="38100" dist="38100" dir="2700000" algn="tl">
                    <a:srgbClr val="000000">
                      <a:alpha val="43137"/>
                    </a:srgbClr>
                  </a:outerShdw>
                </a:effectLst>
                <a:cs typeface="Arial" charset="0"/>
              </a:rPr>
              <a:t>1:1 </a:t>
            </a:r>
          </a:p>
        </p:txBody>
      </p:sp>
    </p:spTree>
    <p:extLst>
      <p:ext uri="{BB962C8B-B14F-4D97-AF65-F5344CB8AC3E}">
        <p14:creationId xmlns:p14="http://schemas.microsoft.com/office/powerpoint/2010/main" val="2014807767"/>
      </p:ext>
    </p:extLst>
  </p:cSld>
  <p:clrMapOvr>
    <a:masterClrMapping/>
  </p:clrMapOvr>
  <p:transition spd="slow">
    <p:cove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7 Rectángulo"/>
          <p:cNvSpPr>
            <a:spLocks noChangeArrowheads="1"/>
          </p:cNvSpPr>
          <p:nvPr/>
        </p:nvSpPr>
        <p:spPr bwMode="auto">
          <a:xfrm>
            <a:off x="1187451" y="1268427"/>
            <a:ext cx="7956550"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5" name="AutoShape 2"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5"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6" name="AutoShape 4"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5"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9702" name="2 Marcador de contenido"/>
          <p:cNvSpPr txBox="1">
            <a:spLocks/>
          </p:cNvSpPr>
          <p:nvPr/>
        </p:nvSpPr>
        <p:spPr bwMode="auto">
          <a:xfrm>
            <a:off x="107504" y="914400"/>
            <a:ext cx="889248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a:solidFill>
                  <a:schemeClr val="tx1"/>
                </a:solidFill>
                <a:latin typeface="Verdana" pitchFamily="34" charset="0"/>
              </a:defRPr>
            </a:lvl1pPr>
            <a:lvl2pPr marL="742950" indent="-285750" eaLnBrk="0" hangingPunct="0">
              <a:defRPr sz="3600">
                <a:solidFill>
                  <a:schemeClr val="tx1"/>
                </a:solidFill>
                <a:latin typeface="Verdana" pitchFamily="34" charset="0"/>
              </a:defRPr>
            </a:lvl2pPr>
            <a:lvl3pPr marL="1143000" indent="-228600" eaLnBrk="0" hangingPunct="0">
              <a:defRPr sz="3600">
                <a:solidFill>
                  <a:schemeClr val="tx1"/>
                </a:solidFill>
                <a:latin typeface="Verdana" pitchFamily="34" charset="0"/>
              </a:defRPr>
            </a:lvl3pPr>
            <a:lvl4pPr marL="1600200" indent="-228600" eaLnBrk="0" hangingPunct="0">
              <a:defRPr sz="3600">
                <a:solidFill>
                  <a:schemeClr val="tx1"/>
                </a:solidFill>
                <a:latin typeface="Verdana" pitchFamily="34" charset="0"/>
              </a:defRPr>
            </a:lvl4pPr>
            <a:lvl5pPr marL="2057400" indent="-228600" eaLnBrk="0" hangingPunct="0">
              <a:defRPr sz="3600">
                <a:solidFill>
                  <a:schemeClr val="tx1"/>
                </a:solidFill>
                <a:latin typeface="Verdana" pitchFamily="34" charset="0"/>
              </a:defRPr>
            </a:lvl5pPr>
            <a:lvl6pPr marL="2514600" indent="-228600" algn="ctr" eaLnBrk="0" fontAlgn="base" hangingPunct="0">
              <a:spcBef>
                <a:spcPct val="0"/>
              </a:spcBef>
              <a:spcAft>
                <a:spcPct val="0"/>
              </a:spcAft>
              <a:defRPr sz="3600">
                <a:solidFill>
                  <a:schemeClr val="tx1"/>
                </a:solidFill>
                <a:latin typeface="Verdana" pitchFamily="34" charset="0"/>
              </a:defRPr>
            </a:lvl6pPr>
            <a:lvl7pPr marL="2971800" indent="-228600" algn="ctr" eaLnBrk="0" fontAlgn="base" hangingPunct="0">
              <a:spcBef>
                <a:spcPct val="0"/>
              </a:spcBef>
              <a:spcAft>
                <a:spcPct val="0"/>
              </a:spcAft>
              <a:defRPr sz="3600">
                <a:solidFill>
                  <a:schemeClr val="tx1"/>
                </a:solidFill>
                <a:latin typeface="Verdana" pitchFamily="34" charset="0"/>
              </a:defRPr>
            </a:lvl7pPr>
            <a:lvl8pPr marL="3429000" indent="-228600" algn="ctr" eaLnBrk="0" fontAlgn="base" hangingPunct="0">
              <a:spcBef>
                <a:spcPct val="0"/>
              </a:spcBef>
              <a:spcAft>
                <a:spcPct val="0"/>
              </a:spcAft>
              <a:defRPr sz="3600">
                <a:solidFill>
                  <a:schemeClr val="tx1"/>
                </a:solidFill>
                <a:latin typeface="Verdana" pitchFamily="34" charset="0"/>
              </a:defRPr>
            </a:lvl8pPr>
            <a:lvl9pPr marL="3886200" indent="-228600" algn="ctr" eaLnBrk="0" fontAlgn="base" hangingPunct="0">
              <a:spcBef>
                <a:spcPct val="0"/>
              </a:spcBef>
              <a:spcAft>
                <a:spcPct val="0"/>
              </a:spcAft>
              <a:defRPr sz="3600">
                <a:solidFill>
                  <a:schemeClr val="tx1"/>
                </a:solidFill>
                <a:latin typeface="Verdana" pitchFamily="34" charset="0"/>
              </a:defRPr>
            </a:lvl9pPr>
          </a:lstStyle>
          <a:p>
            <a:pPr fontAlgn="base">
              <a:spcBef>
                <a:spcPct val="20000"/>
              </a:spcBef>
              <a:spcAft>
                <a:spcPct val="0"/>
              </a:spcAft>
              <a:buClr>
                <a:srgbClr val="006666"/>
              </a:buClr>
              <a:buSzPct val="70000"/>
              <a:defRPr/>
            </a:pPr>
            <a:endParaRPr lang="es-ES" sz="2800" b="1" u="sng" dirty="0" smtClean="0">
              <a:solidFill>
                <a:srgbClr val="000000"/>
              </a:solidFill>
              <a:effectLst>
                <a:outerShdw blurRad="38100" dist="38100" dir="2700000" algn="tl">
                  <a:srgbClr val="000000">
                    <a:alpha val="43137"/>
                  </a:srgbClr>
                </a:outerShdw>
              </a:effectLst>
              <a:latin typeface="Comic Sans MS" pitchFamily="66" charset="0"/>
            </a:endParaRPr>
          </a:p>
          <a:p>
            <a:pPr marL="0" indent="0" fontAlgn="base">
              <a:spcBef>
                <a:spcPct val="20000"/>
              </a:spcBef>
              <a:spcAft>
                <a:spcPct val="0"/>
              </a:spcAft>
              <a:buClr>
                <a:srgbClr val="006666"/>
              </a:buClr>
              <a:buSzPct val="70000"/>
              <a:defRPr/>
            </a:pPr>
            <a:r>
              <a:rPr lang="es-ES" sz="4000" b="1" u="sng" dirty="0" err="1" smtClean="0">
                <a:solidFill>
                  <a:srgbClr val="000000"/>
                </a:solidFill>
                <a:effectLst>
                  <a:outerShdw blurRad="38100" dist="38100" dir="2700000" algn="tl">
                    <a:srgbClr val="000000">
                      <a:alpha val="43137"/>
                    </a:srgbClr>
                  </a:outerShdw>
                </a:effectLst>
                <a:latin typeface="Comic Sans MS" pitchFamily="66" charset="0"/>
              </a:rPr>
              <a:t>Lapatinib</a:t>
            </a:r>
            <a:r>
              <a:rPr lang="es-ES" sz="4000" b="1" u="sng" dirty="0" smtClean="0">
                <a:solidFill>
                  <a:srgbClr val="000000"/>
                </a:solidFill>
                <a:effectLst>
                  <a:outerShdw blurRad="38100" dist="38100" dir="2700000" algn="tl">
                    <a:srgbClr val="000000">
                      <a:alpha val="43137"/>
                    </a:srgbClr>
                  </a:outerShdw>
                </a:effectLst>
                <a:latin typeface="Comic Sans MS" pitchFamily="66" charset="0"/>
              </a:rPr>
              <a:t> + </a:t>
            </a:r>
            <a:r>
              <a:rPr lang="es-ES" sz="4000" b="1" u="sng" dirty="0" err="1" smtClean="0">
                <a:solidFill>
                  <a:srgbClr val="000000"/>
                </a:solidFill>
                <a:effectLst>
                  <a:outerShdw blurRad="38100" dist="38100" dir="2700000" algn="tl">
                    <a:srgbClr val="000000">
                      <a:alpha val="43137"/>
                    </a:srgbClr>
                  </a:outerShdw>
                </a:effectLst>
                <a:latin typeface="Comic Sans MS" pitchFamily="66" charset="0"/>
              </a:rPr>
              <a:t>Trastuzumab</a:t>
            </a:r>
            <a:r>
              <a:rPr lang="es-ES" sz="4000" b="1" u="sng" dirty="0" smtClean="0">
                <a:solidFill>
                  <a:srgbClr val="000000"/>
                </a:solidFill>
                <a:effectLst>
                  <a:outerShdw blurRad="38100" dist="38100" dir="2700000" algn="tl">
                    <a:srgbClr val="000000">
                      <a:alpha val="43137"/>
                    </a:srgbClr>
                  </a:outerShdw>
                </a:effectLst>
                <a:latin typeface="Comic Sans MS" pitchFamily="66" charset="0"/>
              </a:rPr>
              <a:t> aumenta:</a:t>
            </a:r>
          </a:p>
          <a:p>
            <a:pPr marL="0" indent="0" fontAlgn="base">
              <a:spcBef>
                <a:spcPct val="20000"/>
              </a:spcBef>
              <a:spcAft>
                <a:spcPct val="0"/>
              </a:spcAft>
              <a:buClr>
                <a:srgbClr val="006666"/>
              </a:buClr>
              <a:buSzPct val="70000"/>
              <a:defRPr/>
            </a:pPr>
            <a:endParaRPr lang="es-ES" sz="3200" b="1" dirty="0" smtClean="0">
              <a:solidFill>
                <a:srgbClr val="000000"/>
              </a:solidFill>
              <a:latin typeface="Comic Sans MS" pitchFamily="66" charset="0"/>
            </a:endParaRP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a:t>
            </a:r>
            <a:r>
              <a:rPr lang="es-ES" sz="3200" b="1" dirty="0">
                <a:solidFill>
                  <a:srgbClr val="000000"/>
                </a:solidFill>
                <a:latin typeface="Comic Sans MS" pitchFamily="66" charset="0"/>
              </a:rPr>
              <a:t>Aumenta la tasa de control del tumor. </a:t>
            </a:r>
            <a:endParaRPr lang="es-ES" sz="3200" b="1" dirty="0" smtClean="0">
              <a:solidFill>
                <a:srgbClr val="000000"/>
              </a:solidFill>
              <a:latin typeface="Comic Sans MS" pitchFamily="66" charset="0"/>
            </a:endParaRP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La supervivencia libre de progresión.</a:t>
            </a:r>
          </a:p>
          <a:p>
            <a:pPr lvl="1" fontAlgn="base">
              <a:spcBef>
                <a:spcPct val="20000"/>
              </a:spcBef>
              <a:spcAft>
                <a:spcPct val="0"/>
              </a:spcAft>
              <a:buClr>
                <a:srgbClr val="006666"/>
              </a:buClr>
              <a:buSzPct val="70000"/>
              <a:buFont typeface="Wingdings" pitchFamily="2" charset="2"/>
              <a:buChar char="¡"/>
              <a:defRPr/>
            </a:pPr>
            <a:r>
              <a:rPr lang="es-ES" sz="3200" b="1" dirty="0">
                <a:solidFill>
                  <a:srgbClr val="000000"/>
                </a:solidFill>
                <a:latin typeface="Comic Sans MS" pitchFamily="66" charset="0"/>
              </a:rPr>
              <a:t> </a:t>
            </a:r>
            <a:r>
              <a:rPr lang="es-ES" sz="3200" b="1" dirty="0" smtClean="0">
                <a:solidFill>
                  <a:srgbClr val="000000"/>
                </a:solidFill>
                <a:latin typeface="Comic Sans MS" pitchFamily="66" charset="0"/>
              </a:rPr>
              <a:t>La supervivencia global.</a:t>
            </a:r>
          </a:p>
        </p:txBody>
      </p:sp>
      <p:sp>
        <p:nvSpPr>
          <p:cNvPr id="2" name="1 Título"/>
          <p:cNvSpPr>
            <a:spLocks noGrp="1"/>
          </p:cNvSpPr>
          <p:nvPr>
            <p:ph type="title"/>
          </p:nvPr>
        </p:nvSpPr>
        <p:spPr>
          <a:xfrm>
            <a:off x="0" y="125760"/>
            <a:ext cx="9144000" cy="1143000"/>
          </a:xfrm>
        </p:spPr>
        <p:txBody>
          <a:bodyPr/>
          <a:lstStyle/>
          <a:p>
            <a:pPr algn="ctr">
              <a:defRPr/>
            </a:pPr>
            <a:r>
              <a:rPr lang="es-ES" sz="4000" dirty="0" smtClean="0">
                <a:solidFill>
                  <a:srgbClr val="FF0000"/>
                </a:solidFill>
                <a:effectLst>
                  <a:outerShdw blurRad="38100" dist="38100" dir="2700000" algn="tl">
                    <a:srgbClr val="000000">
                      <a:alpha val="43137"/>
                    </a:srgbClr>
                  </a:outerShdw>
                </a:effectLst>
                <a:latin typeface="Comic Sans MS" panose="030F0702030302020204" pitchFamily="66" charset="0"/>
              </a:rPr>
              <a:t>Tratamiento de 2º-3º Líneas</a:t>
            </a:r>
            <a:br>
              <a:rPr lang="es-ES" sz="4000" dirty="0" smtClean="0">
                <a:solidFill>
                  <a:srgbClr val="FF0000"/>
                </a:solidFill>
                <a:effectLst>
                  <a:outerShdw blurRad="38100" dist="38100" dir="2700000" algn="tl">
                    <a:srgbClr val="000000">
                      <a:alpha val="43137"/>
                    </a:srgbClr>
                  </a:outerShdw>
                </a:effectLst>
                <a:latin typeface="Comic Sans MS" panose="030F0702030302020204" pitchFamily="66" charset="0"/>
              </a:rPr>
            </a:br>
            <a:r>
              <a:rPr lang="es-ES" sz="4000" dirty="0" smtClean="0">
                <a:solidFill>
                  <a:srgbClr val="FF0000"/>
                </a:solidFill>
                <a:effectLst>
                  <a:outerShdw blurRad="38100" dist="38100" dir="2700000" algn="tl">
                    <a:srgbClr val="000000">
                      <a:alpha val="43137"/>
                    </a:srgbClr>
                  </a:outerShdw>
                </a:effectLst>
                <a:latin typeface="Comic Sans MS" panose="030F0702030302020204" pitchFamily="66" charset="0"/>
              </a:rPr>
              <a:t>Cáncer Mama Avanzado HER2+</a:t>
            </a:r>
            <a:endParaRPr lang="es-ES" sz="4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1131185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85800" y="2286000"/>
            <a:ext cx="7772400" cy="1143000"/>
          </a:xfrm>
        </p:spPr>
        <p:txBody>
          <a:bodyPr/>
          <a:lstStyle/>
          <a:p>
            <a:pPr eaLnBrk="1" hangingPunct="1"/>
            <a:r>
              <a:rPr lang="es-ES" sz="6600" b="1" dirty="0" smtClean="0">
                <a:solidFill>
                  <a:srgbClr val="FF9900"/>
                </a:solidFill>
                <a:latin typeface="Comic Sans MS" panose="030F0702030302020204" pitchFamily="66" charset="0"/>
              </a:rPr>
              <a:t>Trastuzumab-DM1</a:t>
            </a:r>
            <a:endParaRPr lang="es-ES" sz="7200" b="1" dirty="0" smtClean="0">
              <a:solidFill>
                <a:srgbClr val="FF9900"/>
              </a:solidFill>
              <a:latin typeface="Comic Sans MS" panose="030F0702030302020204" pitchFamily="66" charset="0"/>
            </a:endParaRPr>
          </a:p>
        </p:txBody>
      </p:sp>
      <p:sp>
        <p:nvSpPr>
          <p:cNvPr id="258051" name="Rectangle 3"/>
          <p:cNvSpPr>
            <a:spLocks noGrp="1" noChangeArrowheads="1"/>
          </p:cNvSpPr>
          <p:nvPr>
            <p:ph type="subTitle" idx="1"/>
          </p:nvPr>
        </p:nvSpPr>
        <p:spPr/>
        <p:txBody>
          <a:bodyPr/>
          <a:lstStyle/>
          <a:p>
            <a:pPr eaLnBrk="1" hangingPunct="1"/>
            <a:endParaRPr lang="es-ES" smtClean="0"/>
          </a:p>
        </p:txBody>
      </p:sp>
    </p:spTree>
    <p:extLst>
      <p:ext uri="{BB962C8B-B14F-4D97-AF65-F5344CB8AC3E}">
        <p14:creationId xmlns:p14="http://schemas.microsoft.com/office/powerpoint/2010/main" val="363547651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404664"/>
            <a:ext cx="9144000" cy="1143000"/>
          </a:xfrm>
        </p:spPr>
        <p:txBody>
          <a:bodyPr/>
          <a:lstStyle/>
          <a:p>
            <a:r>
              <a:rPr lang="es-ES" b="1" dirty="0" smtClean="0">
                <a:solidFill>
                  <a:srgbClr val="FFC000"/>
                </a:solidFill>
                <a:latin typeface="Comic Sans MS" panose="030F0702030302020204" pitchFamily="66" charset="0"/>
              </a:rPr>
              <a:t>Hacia la Individualización del </a:t>
            </a:r>
            <a:r>
              <a:rPr lang="es-ES" b="1" dirty="0">
                <a:solidFill>
                  <a:srgbClr val="FFC000"/>
                </a:solidFill>
                <a:latin typeface="Comic Sans MS" panose="030F0702030302020204" pitchFamily="66" charset="0"/>
              </a:rPr>
              <a:t>T</a:t>
            </a:r>
            <a:r>
              <a:rPr lang="es-ES" b="1" dirty="0" smtClean="0">
                <a:solidFill>
                  <a:srgbClr val="FFC000"/>
                </a:solidFill>
                <a:latin typeface="Comic Sans MS" panose="030F0702030302020204" pitchFamily="66" charset="0"/>
              </a:rPr>
              <a:t>ratamiento Oncológico</a:t>
            </a:r>
            <a:br>
              <a:rPr lang="es-ES" b="1" dirty="0" smtClean="0">
                <a:solidFill>
                  <a:srgbClr val="FFC000"/>
                </a:solidFill>
                <a:latin typeface="Comic Sans MS" panose="030F0702030302020204" pitchFamily="66" charset="0"/>
              </a:rPr>
            </a:br>
            <a:r>
              <a:rPr lang="es-ES" b="1" dirty="0" smtClean="0">
                <a:solidFill>
                  <a:schemeClr val="bg1"/>
                </a:solidFill>
                <a:latin typeface="Comic Sans MS" panose="030F0702030302020204" pitchFamily="66" charset="0"/>
              </a:rPr>
              <a:t>Medicina de Precisión</a:t>
            </a:r>
            <a:endParaRPr lang="es-ES" b="1" dirty="0">
              <a:solidFill>
                <a:schemeClr val="bg1"/>
              </a:solidFill>
              <a:latin typeface="Comic Sans MS" panose="030F0702030302020204" pitchFamily="66" charset="0"/>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836"/>
            <a:ext cx="9144000" cy="4176468"/>
          </a:xfrm>
          <a:prstGeom prst="rect">
            <a:avLst/>
          </a:prstGeom>
          <a:noFill/>
          <a:ln w="1905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Flecha derecha"/>
          <p:cNvSpPr/>
          <p:nvPr/>
        </p:nvSpPr>
        <p:spPr>
          <a:xfrm>
            <a:off x="539553" y="5733256"/>
            <a:ext cx="8352928" cy="93610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Tree>
    <p:extLst>
      <p:ext uri="{BB962C8B-B14F-4D97-AF65-F5344CB8AC3E}">
        <p14:creationId xmlns:p14="http://schemas.microsoft.com/office/powerpoint/2010/main" val="40329138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5" name="Rectangle 3"/>
          <p:cNvSpPr>
            <a:spLocks noGrp="1" noChangeArrowheads="1"/>
          </p:cNvSpPr>
          <p:nvPr>
            <p:ph type="title"/>
          </p:nvPr>
        </p:nvSpPr>
        <p:spPr>
          <a:xfrm>
            <a:off x="382588" y="228614"/>
            <a:ext cx="8464550" cy="1103313"/>
          </a:xfrm>
        </p:spPr>
        <p:txBody>
          <a:bodyPr/>
          <a:lstStyle/>
          <a:p>
            <a:pPr algn="ctr"/>
            <a:r>
              <a:rPr lang="en-US" sz="6600" dirty="0" smtClean="0">
                <a:solidFill>
                  <a:srgbClr val="FFFF00"/>
                </a:solidFill>
                <a:latin typeface="Comic Sans MS" panose="030F0702030302020204" pitchFamily="66" charset="0"/>
              </a:rPr>
              <a:t>Trastuzumab-DM1</a:t>
            </a:r>
          </a:p>
        </p:txBody>
      </p:sp>
      <p:pic>
        <p:nvPicPr>
          <p:cNvPr id="259077" name="Picture 34"/>
          <p:cNvPicPr>
            <a:picLocks noChangeAspect="1"/>
          </p:cNvPicPr>
          <p:nvPr/>
        </p:nvPicPr>
        <p:blipFill>
          <a:blip r:embed="rId3">
            <a:extLst>
              <a:ext uri="{BEBA8EAE-BF5A-486C-A8C5-ECC9F3942E4B}">
                <a14:imgProps xmlns:a14="http://schemas.microsoft.com/office/drawing/2010/main">
                  <a14:imgLayer r:embed="rId4">
                    <a14:imgEffect>
                      <a14:brightnessContrast bright="-25000" contrast="50000"/>
                    </a14:imgEffect>
                  </a14:imgLayer>
                </a14:imgProps>
              </a:ext>
              <a:ext uri="{28A0092B-C50C-407E-A947-70E740481C1C}">
                <a14:useLocalDpi xmlns:a14="http://schemas.microsoft.com/office/drawing/2010/main" val="0"/>
              </a:ext>
            </a:extLst>
          </a:blip>
          <a:srcRect/>
          <a:stretch>
            <a:fillRect/>
          </a:stretch>
        </p:blipFill>
        <p:spPr bwMode="gray">
          <a:xfrm>
            <a:off x="323529" y="1268760"/>
            <a:ext cx="842836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272470076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8214" name="Picture 6" descr="35477_T-DM1_MOA_steps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789127"/>
            <a:ext cx="8647112"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idx="4294967295"/>
          </p:nvPr>
        </p:nvSpPr>
        <p:spPr>
          <a:xfrm>
            <a:off x="7" y="701824"/>
            <a:ext cx="9015413" cy="1143000"/>
          </a:xfrm>
        </p:spPr>
        <p:txBody>
          <a:bodyPr lIns="0" anchor="b"/>
          <a:lstStyle/>
          <a:p>
            <a:pPr eaLnBrk="1" hangingPunct="1">
              <a:defRPr/>
            </a:pPr>
            <a:r>
              <a:rPr lang="en-US" sz="4800" dirty="0" smtClean="0"/>
              <a:t>Trastuzumab-DM1:</a:t>
            </a:r>
            <a:r>
              <a:rPr lang="en-US" sz="5400" dirty="0" smtClean="0"/>
              <a:t> </a:t>
            </a:r>
            <a:r>
              <a:rPr lang="en-US" sz="3200" dirty="0" smtClean="0"/>
              <a:t/>
            </a:r>
            <a:br>
              <a:rPr lang="en-US" sz="3200" dirty="0" smtClean="0"/>
            </a:br>
            <a:r>
              <a:rPr lang="en-US" sz="3600" dirty="0" err="1" smtClean="0"/>
              <a:t>Lleva</a:t>
            </a:r>
            <a:r>
              <a:rPr lang="en-US" sz="3600" dirty="0" smtClean="0"/>
              <a:t> la </a:t>
            </a:r>
            <a:r>
              <a:rPr lang="en-US" sz="3600" dirty="0" err="1" smtClean="0"/>
              <a:t>Quimioterapia</a:t>
            </a:r>
            <a:r>
              <a:rPr lang="en-US" sz="3600" dirty="0" smtClean="0"/>
              <a:t> al interior de la </a:t>
            </a:r>
            <a:r>
              <a:rPr lang="en-US" sz="3600" dirty="0" err="1" smtClean="0"/>
              <a:t>célula</a:t>
            </a:r>
            <a:r>
              <a:rPr lang="en-US" sz="3600" dirty="0" smtClean="0"/>
              <a:t> </a:t>
            </a:r>
            <a:r>
              <a:rPr lang="en-US" sz="3600" dirty="0" err="1" smtClean="0"/>
              <a:t>tumoral</a:t>
            </a:r>
            <a:r>
              <a:rPr lang="en-US" sz="3600" dirty="0" smtClean="0"/>
              <a:t> HER2+</a:t>
            </a:r>
            <a:endParaRPr lang="en-GB" sz="3200" dirty="0" smtClean="0"/>
          </a:p>
        </p:txBody>
      </p:sp>
      <p:sp>
        <p:nvSpPr>
          <p:cNvPr id="478219" name="Text Box 11"/>
          <p:cNvSpPr txBox="1">
            <a:spLocks noChangeArrowheads="1"/>
          </p:cNvSpPr>
          <p:nvPr/>
        </p:nvSpPr>
        <p:spPr bwMode="auto">
          <a:xfrm>
            <a:off x="269882" y="4116388"/>
            <a:ext cx="3148013" cy="825500"/>
          </a:xfrm>
          <a:prstGeom prst="rect">
            <a:avLst/>
          </a:prstGeom>
          <a:noFill/>
          <a:ln w="9525" algn="ctr">
            <a:noFill/>
            <a:miter lim="800000"/>
            <a:headEnd/>
            <a:tailEnd/>
          </a:ln>
        </p:spPr>
        <p:txBody>
          <a:bodyPr/>
          <a:lstStyle/>
          <a:p>
            <a:pPr fontAlgn="base">
              <a:spcBef>
                <a:spcPct val="50000"/>
              </a:spcBef>
              <a:spcAft>
                <a:spcPct val="0"/>
              </a:spcAft>
              <a:buClr>
                <a:srgbClr val="491DEB"/>
              </a:buClr>
              <a:buFont typeface="Wingdings" pitchFamily="2" charset="2"/>
              <a:buNone/>
              <a:defRPr/>
            </a:pPr>
            <a:r>
              <a:rPr lang="en-GB" sz="1600" b="1">
                <a:solidFill>
                  <a:srgbClr val="000000"/>
                </a:solidFill>
                <a:effectLst>
                  <a:outerShdw blurRad="38100" dist="38100" dir="2700000" algn="tl">
                    <a:srgbClr val="000000">
                      <a:alpha val="43137"/>
                    </a:srgbClr>
                  </a:outerShdw>
                </a:effectLst>
              </a:rPr>
              <a:t>Receptor-T-DM1 complex is internalized into HER2-positive cancer cell</a:t>
            </a:r>
          </a:p>
        </p:txBody>
      </p:sp>
      <p:sp>
        <p:nvSpPr>
          <p:cNvPr id="478220" name="Text Box 12"/>
          <p:cNvSpPr txBox="1">
            <a:spLocks noChangeArrowheads="1"/>
          </p:cNvSpPr>
          <p:nvPr/>
        </p:nvSpPr>
        <p:spPr bwMode="auto">
          <a:xfrm>
            <a:off x="6356351" y="4219589"/>
            <a:ext cx="2608263" cy="1069975"/>
          </a:xfrm>
          <a:prstGeom prst="rect">
            <a:avLst/>
          </a:prstGeom>
          <a:noFill/>
          <a:ln w="9525" algn="ctr">
            <a:noFill/>
            <a:miter lim="800000"/>
            <a:headEnd/>
            <a:tailEnd/>
          </a:ln>
        </p:spPr>
        <p:txBody>
          <a:bodyPr/>
          <a:lstStyle/>
          <a:p>
            <a:pPr fontAlgn="base">
              <a:spcBef>
                <a:spcPct val="50000"/>
              </a:spcBef>
              <a:spcAft>
                <a:spcPct val="0"/>
              </a:spcAft>
              <a:buClr>
                <a:srgbClr val="491DEB"/>
              </a:buClr>
              <a:buFont typeface="Wingdings" pitchFamily="2" charset="2"/>
              <a:buNone/>
              <a:defRPr/>
            </a:pPr>
            <a:r>
              <a:rPr lang="en-US" sz="1600" b="1">
                <a:solidFill>
                  <a:srgbClr val="000000"/>
                </a:solidFill>
                <a:effectLst>
                  <a:outerShdw blurRad="38100" dist="38100" dir="2700000" algn="tl">
                    <a:srgbClr val="000000">
                      <a:alpha val="43137"/>
                    </a:srgbClr>
                  </a:outerShdw>
                </a:effectLst>
              </a:rPr>
              <a:t>Potent antimicrotubule agent is released once inside the HER2-positive</a:t>
            </a:r>
            <a:br>
              <a:rPr lang="en-US" sz="1600" b="1">
                <a:solidFill>
                  <a:srgbClr val="000000"/>
                </a:solidFill>
                <a:effectLst>
                  <a:outerShdw blurRad="38100" dist="38100" dir="2700000" algn="tl">
                    <a:srgbClr val="000000">
                      <a:alpha val="43137"/>
                    </a:srgbClr>
                  </a:outerShdw>
                </a:effectLst>
              </a:rPr>
            </a:br>
            <a:r>
              <a:rPr lang="en-US" sz="1600" b="1">
                <a:solidFill>
                  <a:srgbClr val="000000"/>
                </a:solidFill>
                <a:effectLst>
                  <a:outerShdw blurRad="38100" dist="38100" dir="2700000" algn="tl">
                    <a:srgbClr val="000000">
                      <a:alpha val="43137"/>
                    </a:srgbClr>
                  </a:outerShdw>
                </a:effectLst>
              </a:rPr>
              <a:t>tumor cell</a:t>
            </a:r>
          </a:p>
        </p:txBody>
      </p:sp>
      <p:pic>
        <p:nvPicPr>
          <p:cNvPr id="478210" name="Picture 2" descr="35477_T-DM1_MOA_steps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3130550"/>
            <a:ext cx="864076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1" name="Picture 3" descr="35477_T-DM1_MOA_steps2"/>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3152789"/>
            <a:ext cx="87249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2" name="Picture 4" descr="35477_T-DM1_MOA_steps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7" y="3094052"/>
            <a:ext cx="8748713"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3" name="Picture 5" descr="35477_T-DM1_MOA_steps4"/>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13" y="3116263"/>
            <a:ext cx="864076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5" name="Picture 7" descr="GreenWithSpikes"/>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700000">
            <a:off x="3375027" y="2127264"/>
            <a:ext cx="9271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6" name="Picture 8" descr="JustSpikes"/>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0763" y="4746625"/>
            <a:ext cx="2952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7" name="Picture 9" descr="JustSpikes"/>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0651" y="5384800"/>
            <a:ext cx="2571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21" name="Picture 13" descr="JustSpikes"/>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1126" y="4922852"/>
            <a:ext cx="2571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65" name="Text Box 17"/>
          <p:cNvSpPr txBox="1">
            <a:spLocks noChangeArrowheads="1"/>
          </p:cNvSpPr>
          <p:nvPr/>
        </p:nvSpPr>
        <p:spPr bwMode="auto">
          <a:xfrm>
            <a:off x="5220238" y="2348894"/>
            <a:ext cx="2448106" cy="461665"/>
          </a:xfrm>
          <a:prstGeom prst="rect">
            <a:avLst/>
          </a:prstGeom>
          <a:noFill/>
          <a:ln w="9525">
            <a:noFill/>
            <a:miter lim="800000"/>
            <a:headEnd/>
            <a:tailEnd/>
          </a:ln>
        </p:spPr>
        <p:txBody>
          <a:bodyPr wrap="none">
            <a:spAutoFit/>
          </a:bodyPr>
          <a:lstStyle/>
          <a:p>
            <a:pPr fontAlgn="base">
              <a:spcBef>
                <a:spcPct val="0"/>
              </a:spcBef>
              <a:spcAft>
                <a:spcPct val="0"/>
              </a:spcAft>
              <a:defRPr/>
            </a:pPr>
            <a:r>
              <a:rPr lang="en-US" sz="2400" b="1" dirty="0" smtClean="0">
                <a:solidFill>
                  <a:srgbClr val="000000"/>
                </a:solidFill>
                <a:effectLst>
                  <a:outerShdw blurRad="38100" dist="38100" dir="2700000" algn="tl">
                    <a:srgbClr val="000000">
                      <a:alpha val="43137"/>
                    </a:srgbClr>
                  </a:outerShdw>
                </a:effectLst>
              </a:rPr>
              <a:t>Receptor HER2</a:t>
            </a:r>
            <a:endParaRPr lang="en-US" sz="24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730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78215"/>
                                        </p:tgtEl>
                                      </p:cBhvr>
                                    </p:animEffect>
                                    <p:set>
                                      <p:cBhvr>
                                        <p:cTn id="7" dur="1" fill="hold">
                                          <p:stCondLst>
                                            <p:cond delay="499"/>
                                          </p:stCondLst>
                                        </p:cTn>
                                        <p:tgtEl>
                                          <p:spTgt spid="4782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78214"/>
                                        </p:tgtEl>
                                      </p:cBhvr>
                                    </p:animEffect>
                                    <p:set>
                                      <p:cBhvr>
                                        <p:cTn id="10" dur="1" fill="hold">
                                          <p:stCondLst>
                                            <p:cond delay="499"/>
                                          </p:stCondLst>
                                        </p:cTn>
                                        <p:tgtEl>
                                          <p:spTgt spid="47821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83665"/>
                                        </p:tgtEl>
                                      </p:cBhvr>
                                    </p:animEffect>
                                    <p:set>
                                      <p:cBhvr>
                                        <p:cTn id="13" dur="1" fill="hold">
                                          <p:stCondLst>
                                            <p:cond delay="499"/>
                                          </p:stCondLst>
                                        </p:cTn>
                                        <p:tgtEl>
                                          <p:spTgt spid="28366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78211"/>
                                        </p:tgtEl>
                                        <p:attrNameLst>
                                          <p:attrName>style.visibility</p:attrName>
                                        </p:attrNameLst>
                                      </p:cBhvr>
                                      <p:to>
                                        <p:strVal val="visible"/>
                                      </p:to>
                                    </p:set>
                                  </p:childTnLst>
                                </p:cTn>
                              </p:par>
                              <p:par>
                                <p:cTn id="16" presetID="1" presetClass="entr" presetSubtype="0" fill="hold" nodeType="withEffect">
                                  <p:stCondLst>
                                    <p:cond delay="600"/>
                                  </p:stCondLst>
                                  <p:childTnLst>
                                    <p:set>
                                      <p:cBhvr>
                                        <p:cTn id="17" dur="1" fill="hold">
                                          <p:stCondLst>
                                            <p:cond delay="0"/>
                                          </p:stCondLst>
                                        </p:cTn>
                                        <p:tgtEl>
                                          <p:spTgt spid="478212"/>
                                        </p:tgtEl>
                                        <p:attrNameLst>
                                          <p:attrName>style.visibility</p:attrName>
                                        </p:attrNameLst>
                                      </p:cBhvr>
                                      <p:to>
                                        <p:strVal val="visible"/>
                                      </p:to>
                                    </p:set>
                                  </p:childTnLst>
                                </p:cTn>
                              </p:par>
                              <p:par>
                                <p:cTn id="18" presetID="1" presetClass="exit" presetSubtype="0" fill="hold" nodeType="withEffect">
                                  <p:stCondLst>
                                    <p:cond delay="600"/>
                                  </p:stCondLst>
                                  <p:childTnLst>
                                    <p:set>
                                      <p:cBhvr>
                                        <p:cTn id="19" dur="1" fill="hold">
                                          <p:stCondLst>
                                            <p:cond delay="0"/>
                                          </p:stCondLst>
                                        </p:cTn>
                                        <p:tgtEl>
                                          <p:spTgt spid="478211"/>
                                        </p:tgtEl>
                                        <p:attrNameLst>
                                          <p:attrName>style.visibility</p:attrName>
                                        </p:attrNameLst>
                                      </p:cBhvr>
                                      <p:to>
                                        <p:strVal val="hidden"/>
                                      </p:to>
                                    </p:set>
                                  </p:childTnLst>
                                </p:cTn>
                              </p:par>
                              <p:par>
                                <p:cTn id="20" presetID="1" presetClass="entr" presetSubtype="0" fill="hold" nodeType="withEffect">
                                  <p:stCondLst>
                                    <p:cond delay="1100"/>
                                  </p:stCondLst>
                                  <p:childTnLst>
                                    <p:set>
                                      <p:cBhvr>
                                        <p:cTn id="21" dur="1" fill="hold">
                                          <p:stCondLst>
                                            <p:cond delay="0"/>
                                          </p:stCondLst>
                                        </p:cTn>
                                        <p:tgtEl>
                                          <p:spTgt spid="478213"/>
                                        </p:tgtEl>
                                        <p:attrNameLst>
                                          <p:attrName>style.visibility</p:attrName>
                                        </p:attrNameLst>
                                      </p:cBhvr>
                                      <p:to>
                                        <p:strVal val="visible"/>
                                      </p:to>
                                    </p:set>
                                  </p:childTnLst>
                                </p:cTn>
                              </p:par>
                              <p:par>
                                <p:cTn id="22" presetID="1" presetClass="exit" presetSubtype="0" fill="hold" nodeType="withEffect">
                                  <p:stCondLst>
                                    <p:cond delay="1100"/>
                                  </p:stCondLst>
                                  <p:childTnLst>
                                    <p:set>
                                      <p:cBhvr>
                                        <p:cTn id="23" dur="1" fill="hold">
                                          <p:stCondLst>
                                            <p:cond delay="0"/>
                                          </p:stCondLst>
                                        </p:cTn>
                                        <p:tgtEl>
                                          <p:spTgt spid="478212"/>
                                        </p:tgtEl>
                                        <p:attrNameLst>
                                          <p:attrName>style.visibility</p:attrName>
                                        </p:attrNameLst>
                                      </p:cBhvr>
                                      <p:to>
                                        <p:strVal val="hidden"/>
                                      </p:to>
                                    </p:set>
                                  </p:childTnLst>
                                </p:cTn>
                              </p:par>
                              <p:par>
                                <p:cTn id="24" presetID="10" presetClass="entr" presetSubtype="0" fill="hold" nodeType="withEffect">
                                  <p:stCondLst>
                                    <p:cond delay="1100"/>
                                  </p:stCondLst>
                                  <p:childTnLst>
                                    <p:set>
                                      <p:cBhvr>
                                        <p:cTn id="25" dur="1" fill="hold">
                                          <p:stCondLst>
                                            <p:cond delay="0"/>
                                          </p:stCondLst>
                                        </p:cTn>
                                        <p:tgtEl>
                                          <p:spTgt spid="478219"/>
                                        </p:tgtEl>
                                        <p:attrNameLst>
                                          <p:attrName>style.visibility</p:attrName>
                                        </p:attrNameLst>
                                      </p:cBhvr>
                                      <p:to>
                                        <p:strVal val="visible"/>
                                      </p:to>
                                    </p:set>
                                    <p:animEffect transition="in" filter="fade">
                                      <p:cBhvr>
                                        <p:cTn id="26" dur="500"/>
                                        <p:tgtEl>
                                          <p:spTgt spid="4782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478210"/>
                                        </p:tgtEl>
                                        <p:attrNameLst>
                                          <p:attrName>style.visibility</p:attrName>
                                        </p:attrNameLst>
                                      </p:cBhvr>
                                      <p:to>
                                        <p:strVal val="visible"/>
                                      </p:to>
                                    </p:set>
                                    <p:animEffect transition="in" filter="fade">
                                      <p:cBhvr>
                                        <p:cTn id="31" dur="500"/>
                                        <p:tgtEl>
                                          <p:spTgt spid="478210"/>
                                        </p:tgtEl>
                                      </p:cBhvr>
                                    </p:animEffect>
                                  </p:childTnLst>
                                </p:cTn>
                              </p:par>
                              <p:par>
                                <p:cTn id="32" presetID="10" presetClass="exit" presetSubtype="0" fill="hold" nodeType="withEffect">
                                  <p:stCondLst>
                                    <p:cond delay="0"/>
                                  </p:stCondLst>
                                  <p:childTnLst>
                                    <p:animEffect transition="out" filter="fade">
                                      <p:cBhvr>
                                        <p:cTn id="33" dur="500"/>
                                        <p:tgtEl>
                                          <p:spTgt spid="478213"/>
                                        </p:tgtEl>
                                      </p:cBhvr>
                                    </p:animEffect>
                                    <p:set>
                                      <p:cBhvr>
                                        <p:cTn id="34" dur="1" fill="hold">
                                          <p:stCondLst>
                                            <p:cond delay="499"/>
                                          </p:stCondLst>
                                        </p:cTn>
                                        <p:tgtEl>
                                          <p:spTgt spid="47821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78219"/>
                                        </p:tgtEl>
                                      </p:cBhvr>
                                    </p:animEffect>
                                    <p:set>
                                      <p:cBhvr>
                                        <p:cTn id="37" dur="1" fill="hold">
                                          <p:stCondLst>
                                            <p:cond delay="499"/>
                                          </p:stCondLst>
                                        </p:cTn>
                                        <p:tgtEl>
                                          <p:spTgt spid="478219"/>
                                        </p:tgtEl>
                                        <p:attrNameLst>
                                          <p:attrName>style.visibility</p:attrName>
                                        </p:attrNameLst>
                                      </p:cBhvr>
                                      <p:to>
                                        <p:strVal val="hidden"/>
                                      </p:to>
                                    </p:set>
                                  </p:childTnLst>
                                </p:cTn>
                              </p:par>
                              <p:par>
                                <p:cTn id="38" presetID="53" presetClass="entr" presetSubtype="0" fill="hold" nodeType="withEffect">
                                  <p:stCondLst>
                                    <p:cond delay="0"/>
                                  </p:stCondLst>
                                  <p:childTnLst>
                                    <p:set>
                                      <p:cBhvr>
                                        <p:cTn id="39" dur="1" fill="hold">
                                          <p:stCondLst>
                                            <p:cond delay="0"/>
                                          </p:stCondLst>
                                        </p:cTn>
                                        <p:tgtEl>
                                          <p:spTgt spid="478216"/>
                                        </p:tgtEl>
                                        <p:attrNameLst>
                                          <p:attrName>style.visibility</p:attrName>
                                        </p:attrNameLst>
                                      </p:cBhvr>
                                      <p:to>
                                        <p:strVal val="visible"/>
                                      </p:to>
                                    </p:set>
                                    <p:anim calcmode="lin" valueType="num">
                                      <p:cBhvr>
                                        <p:cTn id="40" dur="1000" fill="hold"/>
                                        <p:tgtEl>
                                          <p:spTgt spid="478216"/>
                                        </p:tgtEl>
                                        <p:attrNameLst>
                                          <p:attrName>ppt_w</p:attrName>
                                        </p:attrNameLst>
                                      </p:cBhvr>
                                      <p:tavLst>
                                        <p:tav tm="0">
                                          <p:val>
                                            <p:fltVal val="0"/>
                                          </p:val>
                                        </p:tav>
                                        <p:tav tm="100000">
                                          <p:val>
                                            <p:strVal val="#ppt_w"/>
                                          </p:val>
                                        </p:tav>
                                      </p:tavLst>
                                    </p:anim>
                                    <p:anim calcmode="lin" valueType="num">
                                      <p:cBhvr>
                                        <p:cTn id="41" dur="1000" fill="hold"/>
                                        <p:tgtEl>
                                          <p:spTgt spid="478216"/>
                                        </p:tgtEl>
                                        <p:attrNameLst>
                                          <p:attrName>ppt_h</p:attrName>
                                        </p:attrNameLst>
                                      </p:cBhvr>
                                      <p:tavLst>
                                        <p:tav tm="0">
                                          <p:val>
                                            <p:fltVal val="0"/>
                                          </p:val>
                                        </p:tav>
                                        <p:tav tm="100000">
                                          <p:val>
                                            <p:strVal val="#ppt_h"/>
                                          </p:val>
                                        </p:tav>
                                      </p:tavLst>
                                    </p:anim>
                                    <p:animEffect transition="in" filter="fade">
                                      <p:cBhvr>
                                        <p:cTn id="42" dur="1000"/>
                                        <p:tgtEl>
                                          <p:spTgt spid="478216"/>
                                        </p:tgtEl>
                                      </p:cBhvr>
                                    </p:animEffect>
                                  </p:childTnLst>
                                </p:cTn>
                              </p:par>
                              <p:par>
                                <p:cTn id="43" presetID="0" presetClass="path" presetSubtype="0" accel="50000" decel="50000" fill="hold" nodeType="withEffect">
                                  <p:stCondLst>
                                    <p:cond delay="0"/>
                                  </p:stCondLst>
                                  <p:childTnLst>
                                    <p:animMotion origin="layout" path="M 3.33333E-6 4.44444E-6 C 0.00781 -0.00811 0.03177 -0.03912 0.04774 -0.04862 C 0.06336 -0.05811 0.08125 -0.05834 0.09496 -0.05695 C 0.1085 -0.05556 0.12274 -0.04375 0.13021 -0.04028 " pathEditMode="relative" rAng="0" ptsTypes="aaaa">
                                      <p:cBhvr>
                                        <p:cTn id="44" dur="1000" spd="-100000" fill="hold"/>
                                        <p:tgtEl>
                                          <p:spTgt spid="478216"/>
                                        </p:tgtEl>
                                        <p:attrNameLst>
                                          <p:attrName>ppt_x</p:attrName>
                                          <p:attrName>ppt_y</p:attrName>
                                        </p:attrNameLst>
                                      </p:cBhvr>
                                      <p:rCtr x="6510" y="-2917"/>
                                    </p:animMotion>
                                  </p:childTnLst>
                                </p:cTn>
                              </p:par>
                              <p:par>
                                <p:cTn id="45" presetID="53" presetClass="entr" presetSubtype="0" fill="hold" nodeType="withEffect">
                                  <p:stCondLst>
                                    <p:cond delay="0"/>
                                  </p:stCondLst>
                                  <p:childTnLst>
                                    <p:set>
                                      <p:cBhvr>
                                        <p:cTn id="46" dur="1" fill="hold">
                                          <p:stCondLst>
                                            <p:cond delay="0"/>
                                          </p:stCondLst>
                                        </p:cTn>
                                        <p:tgtEl>
                                          <p:spTgt spid="478217"/>
                                        </p:tgtEl>
                                        <p:attrNameLst>
                                          <p:attrName>style.visibility</p:attrName>
                                        </p:attrNameLst>
                                      </p:cBhvr>
                                      <p:to>
                                        <p:strVal val="visible"/>
                                      </p:to>
                                    </p:set>
                                    <p:anim calcmode="lin" valueType="num">
                                      <p:cBhvr>
                                        <p:cTn id="47" dur="1000" fill="hold"/>
                                        <p:tgtEl>
                                          <p:spTgt spid="478217"/>
                                        </p:tgtEl>
                                        <p:attrNameLst>
                                          <p:attrName>ppt_w</p:attrName>
                                        </p:attrNameLst>
                                      </p:cBhvr>
                                      <p:tavLst>
                                        <p:tav tm="0">
                                          <p:val>
                                            <p:fltVal val="0"/>
                                          </p:val>
                                        </p:tav>
                                        <p:tav tm="100000">
                                          <p:val>
                                            <p:strVal val="#ppt_w"/>
                                          </p:val>
                                        </p:tav>
                                      </p:tavLst>
                                    </p:anim>
                                    <p:anim calcmode="lin" valueType="num">
                                      <p:cBhvr>
                                        <p:cTn id="48" dur="1000" fill="hold"/>
                                        <p:tgtEl>
                                          <p:spTgt spid="478217"/>
                                        </p:tgtEl>
                                        <p:attrNameLst>
                                          <p:attrName>ppt_h</p:attrName>
                                        </p:attrNameLst>
                                      </p:cBhvr>
                                      <p:tavLst>
                                        <p:tav tm="0">
                                          <p:val>
                                            <p:fltVal val="0"/>
                                          </p:val>
                                        </p:tav>
                                        <p:tav tm="100000">
                                          <p:val>
                                            <p:strVal val="#ppt_h"/>
                                          </p:val>
                                        </p:tav>
                                      </p:tavLst>
                                    </p:anim>
                                    <p:animEffect transition="in" filter="fade">
                                      <p:cBhvr>
                                        <p:cTn id="49" dur="1000"/>
                                        <p:tgtEl>
                                          <p:spTgt spid="478217"/>
                                        </p:tgtEl>
                                      </p:cBhvr>
                                    </p:animEffect>
                                  </p:childTnLst>
                                </p:cTn>
                              </p:par>
                              <p:par>
                                <p:cTn id="50" presetID="0" presetClass="path" presetSubtype="0" accel="50000" decel="50000" fill="hold" nodeType="withEffect">
                                  <p:stCondLst>
                                    <p:cond delay="0"/>
                                  </p:stCondLst>
                                  <p:childTnLst>
                                    <p:animMotion origin="layout" path="M 2.77778E-6 7.40741E-7 C 0.01007 -0.00347 0.03923 -0.00787 0.06007 -0.02107 C 0.0809 -0.03426 0.10868 -0.05579 0.12465 -0.0794 C 0.14062 -0.10301 0.1493 -0.14583 0.1559 -0.16343 " pathEditMode="relative" rAng="0" ptsTypes="aaaa">
                                      <p:cBhvr>
                                        <p:cTn id="51" dur="1000" spd="-100000" fill="hold"/>
                                        <p:tgtEl>
                                          <p:spTgt spid="478217"/>
                                        </p:tgtEl>
                                        <p:attrNameLst>
                                          <p:attrName>ppt_x</p:attrName>
                                          <p:attrName>ppt_y</p:attrName>
                                        </p:attrNameLst>
                                      </p:cBhvr>
                                      <p:rCtr x="7795" y="-8171"/>
                                    </p:animMotion>
                                  </p:childTnLst>
                                </p:cTn>
                              </p:par>
                              <p:par>
                                <p:cTn id="52" presetID="53" presetClass="entr" presetSubtype="0" fill="hold" nodeType="withEffect">
                                  <p:stCondLst>
                                    <p:cond delay="0"/>
                                  </p:stCondLst>
                                  <p:childTnLst>
                                    <p:set>
                                      <p:cBhvr>
                                        <p:cTn id="53" dur="1" fill="hold">
                                          <p:stCondLst>
                                            <p:cond delay="0"/>
                                          </p:stCondLst>
                                        </p:cTn>
                                        <p:tgtEl>
                                          <p:spTgt spid="478221"/>
                                        </p:tgtEl>
                                        <p:attrNameLst>
                                          <p:attrName>style.visibility</p:attrName>
                                        </p:attrNameLst>
                                      </p:cBhvr>
                                      <p:to>
                                        <p:strVal val="visible"/>
                                      </p:to>
                                    </p:set>
                                    <p:anim calcmode="lin" valueType="num">
                                      <p:cBhvr>
                                        <p:cTn id="54" dur="1000" fill="hold"/>
                                        <p:tgtEl>
                                          <p:spTgt spid="478221"/>
                                        </p:tgtEl>
                                        <p:attrNameLst>
                                          <p:attrName>ppt_w</p:attrName>
                                        </p:attrNameLst>
                                      </p:cBhvr>
                                      <p:tavLst>
                                        <p:tav tm="0">
                                          <p:val>
                                            <p:fltVal val="0"/>
                                          </p:val>
                                        </p:tav>
                                        <p:tav tm="100000">
                                          <p:val>
                                            <p:strVal val="#ppt_w"/>
                                          </p:val>
                                        </p:tav>
                                      </p:tavLst>
                                    </p:anim>
                                    <p:anim calcmode="lin" valueType="num">
                                      <p:cBhvr>
                                        <p:cTn id="55" dur="1000" fill="hold"/>
                                        <p:tgtEl>
                                          <p:spTgt spid="478221"/>
                                        </p:tgtEl>
                                        <p:attrNameLst>
                                          <p:attrName>ppt_h</p:attrName>
                                        </p:attrNameLst>
                                      </p:cBhvr>
                                      <p:tavLst>
                                        <p:tav tm="0">
                                          <p:val>
                                            <p:fltVal val="0"/>
                                          </p:val>
                                        </p:tav>
                                        <p:tav tm="100000">
                                          <p:val>
                                            <p:strVal val="#ppt_h"/>
                                          </p:val>
                                        </p:tav>
                                      </p:tavLst>
                                    </p:anim>
                                    <p:animEffect transition="in" filter="fade">
                                      <p:cBhvr>
                                        <p:cTn id="56" dur="1000"/>
                                        <p:tgtEl>
                                          <p:spTgt spid="478221"/>
                                        </p:tgtEl>
                                      </p:cBhvr>
                                    </p:animEffect>
                                  </p:childTnLst>
                                </p:cTn>
                              </p:par>
                              <p:par>
                                <p:cTn id="57" presetID="0" presetClass="path" presetSubtype="0" accel="50000" decel="50000" fill="hold" nodeType="withEffect">
                                  <p:stCondLst>
                                    <p:cond delay="0"/>
                                  </p:stCondLst>
                                  <p:childTnLst>
                                    <p:animMotion origin="layout" path="M 2.77778E-6 7.40741E-7 C 0.01007 -0.00347 0.03923 -0.00787 0.06007 -0.02107 C 0.0809 -0.03426 0.10868 -0.05579 0.12465 -0.0794 C 0.14062 -0.10301 0.1493 -0.14583 0.1559 -0.16343 " pathEditMode="relative" rAng="0" ptsTypes="aaaa">
                                      <p:cBhvr>
                                        <p:cTn id="58" dur="1000" spd="-100000" fill="hold"/>
                                        <p:tgtEl>
                                          <p:spTgt spid="478221"/>
                                        </p:tgtEl>
                                        <p:attrNameLst>
                                          <p:attrName>ppt_x</p:attrName>
                                          <p:attrName>ppt_y</p:attrName>
                                        </p:attrNameLst>
                                      </p:cBhvr>
                                      <p:rCtr x="7795" y="-8171"/>
                                    </p:animMotion>
                                  </p:childTnLst>
                                </p:cTn>
                              </p:par>
                            </p:childTnLst>
                          </p:cTn>
                        </p:par>
                        <p:par>
                          <p:cTn id="59" fill="hold" nodeType="afterGroup">
                            <p:stCondLst>
                              <p:cond delay="1000"/>
                            </p:stCondLst>
                            <p:childTnLst>
                              <p:par>
                                <p:cTn id="60" presetID="6" presetClass="emph" presetSubtype="0" fill="hold" nodeType="afterEffect">
                                  <p:stCondLst>
                                    <p:cond delay="0"/>
                                  </p:stCondLst>
                                  <p:childTnLst>
                                    <p:animScale>
                                      <p:cBhvr>
                                        <p:cTn id="61" dur="1000" fill="hold"/>
                                        <p:tgtEl>
                                          <p:spTgt spid="478216"/>
                                        </p:tgtEl>
                                      </p:cBhvr>
                                      <p:by x="150000" y="150000"/>
                                    </p:animScale>
                                  </p:childTnLst>
                                </p:cTn>
                              </p:par>
                              <p:par>
                                <p:cTn id="62" presetID="6" presetClass="emph" presetSubtype="0" fill="hold" nodeType="withEffect">
                                  <p:stCondLst>
                                    <p:cond delay="0"/>
                                  </p:stCondLst>
                                  <p:childTnLst>
                                    <p:animScale>
                                      <p:cBhvr>
                                        <p:cTn id="63" dur="1000" fill="hold"/>
                                        <p:tgtEl>
                                          <p:spTgt spid="478221"/>
                                        </p:tgtEl>
                                      </p:cBhvr>
                                      <p:by x="150000" y="150000"/>
                                    </p:animScale>
                                  </p:childTnLst>
                                </p:cTn>
                              </p:par>
                              <p:par>
                                <p:cTn id="64" presetID="6" presetClass="emph" presetSubtype="0" fill="hold" nodeType="withEffect">
                                  <p:stCondLst>
                                    <p:cond delay="0"/>
                                  </p:stCondLst>
                                  <p:childTnLst>
                                    <p:animScale>
                                      <p:cBhvr>
                                        <p:cTn id="65" dur="1000" fill="hold"/>
                                        <p:tgtEl>
                                          <p:spTgt spid="478217"/>
                                        </p:tgtEl>
                                      </p:cBhvr>
                                      <p:by x="150000" y="150000"/>
                                    </p:animScale>
                                  </p:childTnLst>
                                </p:cTn>
                              </p:par>
                            </p:childTnLst>
                          </p:cTn>
                        </p:par>
                        <p:par>
                          <p:cTn id="66" fill="hold" nodeType="afterGroup">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478220"/>
                                        </p:tgtEl>
                                        <p:attrNameLst>
                                          <p:attrName>style.visibility</p:attrName>
                                        </p:attrNameLst>
                                      </p:cBhvr>
                                      <p:to>
                                        <p:strVal val="visible"/>
                                      </p:to>
                                    </p:set>
                                    <p:animEffect transition="in" filter="fade">
                                      <p:cBhvr>
                                        <p:cTn id="69" dur="500"/>
                                        <p:tgtEl>
                                          <p:spTgt spid="478220"/>
                                        </p:tgtEl>
                                      </p:cBhvr>
                                    </p:animEffect>
                                  </p:childTnLst>
                                </p:cTn>
                              </p:par>
                              <p:par>
                                <p:cTn id="70" presetID="10" presetClass="exit" presetSubtype="0" fill="hold" grpId="1" nodeType="withEffect">
                                  <p:stCondLst>
                                    <p:cond delay="5500"/>
                                  </p:stCondLst>
                                  <p:childTnLst>
                                    <p:animEffect transition="out" filter="fade">
                                      <p:cBhvr>
                                        <p:cTn id="71" dur="500"/>
                                        <p:tgtEl>
                                          <p:spTgt spid="478220"/>
                                        </p:tgtEl>
                                      </p:cBhvr>
                                    </p:animEffect>
                                    <p:set>
                                      <p:cBhvr>
                                        <p:cTn id="72" dur="1" fill="hold">
                                          <p:stCondLst>
                                            <p:cond delay="499"/>
                                          </p:stCondLst>
                                        </p:cTn>
                                        <p:tgtEl>
                                          <p:spTgt spid="478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20" grpId="0"/>
      <p:bldP spid="478220" grpId="1"/>
      <p:bldP spid="283665"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AutoShape 12"/>
          <p:cNvSpPr>
            <a:spLocks noChangeArrowheads="1"/>
          </p:cNvSpPr>
          <p:nvPr/>
        </p:nvSpPr>
        <p:spPr bwMode="auto">
          <a:xfrm>
            <a:off x="683568" y="1412790"/>
            <a:ext cx="8064896" cy="2149575"/>
          </a:xfrm>
          <a:prstGeom prst="roundRect">
            <a:avLst>
              <a:gd name="adj" fmla="val 10912"/>
            </a:avLst>
          </a:prstGeom>
          <a:solidFill>
            <a:schemeClr val="accent2">
              <a:lumMod val="20000"/>
              <a:lumOff val="80000"/>
            </a:schemeClr>
          </a:solidFill>
          <a:ln w="31750">
            <a:noFill/>
            <a:round/>
            <a:headEnd/>
            <a:tailEnd/>
          </a:ln>
        </p:spPr>
        <p:txBody>
          <a:bodyPr/>
          <a:lstStyle/>
          <a:p>
            <a:pPr algn="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cs typeface="Arial" charset="0"/>
            </a:endParaRPr>
          </a:p>
        </p:txBody>
      </p:sp>
      <p:sp>
        <p:nvSpPr>
          <p:cNvPr id="52227" name="Text Box 13"/>
          <p:cNvSpPr txBox="1">
            <a:spLocks noChangeArrowheads="1"/>
          </p:cNvSpPr>
          <p:nvPr/>
        </p:nvSpPr>
        <p:spPr bwMode="auto">
          <a:xfrm>
            <a:off x="827582" y="1562016"/>
            <a:ext cx="7920882" cy="1938992"/>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4000" b="1" dirty="0" err="1" smtClean="0">
                <a:solidFill>
                  <a:srgbClr val="080808"/>
                </a:solidFill>
                <a:effectLst>
                  <a:outerShdw blurRad="38100" dist="38100" dir="2700000" algn="tl">
                    <a:srgbClr val="000000">
                      <a:alpha val="43137"/>
                    </a:srgbClr>
                  </a:outerShdw>
                </a:effectLst>
                <a:cs typeface="Arial" charset="0"/>
              </a:rPr>
              <a:t>Cáncer</a:t>
            </a:r>
            <a:r>
              <a:rPr lang="en-US" sz="4000" b="1" dirty="0" smtClean="0">
                <a:solidFill>
                  <a:srgbClr val="080808"/>
                </a:solidFill>
                <a:effectLst>
                  <a:outerShdw blurRad="38100" dist="38100" dir="2700000" algn="tl">
                    <a:srgbClr val="000000">
                      <a:alpha val="43137"/>
                    </a:srgbClr>
                  </a:outerShdw>
                </a:effectLst>
                <a:cs typeface="Arial" charset="0"/>
              </a:rPr>
              <a:t> Mama </a:t>
            </a:r>
            <a:r>
              <a:rPr lang="en-US" sz="4000" b="1" dirty="0" err="1" smtClean="0">
                <a:solidFill>
                  <a:srgbClr val="080808"/>
                </a:solidFill>
                <a:effectLst>
                  <a:outerShdw blurRad="38100" dist="38100" dir="2700000" algn="tl">
                    <a:srgbClr val="000000">
                      <a:alpha val="43137"/>
                    </a:srgbClr>
                  </a:outerShdw>
                </a:effectLst>
                <a:cs typeface="Arial" charset="0"/>
              </a:rPr>
              <a:t>Avanzado</a:t>
            </a:r>
            <a:r>
              <a:rPr lang="en-US" sz="4000" b="1" dirty="0" smtClean="0">
                <a:solidFill>
                  <a:srgbClr val="080808"/>
                </a:solidFill>
                <a:effectLst>
                  <a:outerShdw blurRad="38100" dist="38100" dir="2700000" algn="tl">
                    <a:srgbClr val="000000">
                      <a:alpha val="43137"/>
                    </a:srgbClr>
                  </a:outerShdw>
                </a:effectLst>
                <a:cs typeface="Arial" charset="0"/>
              </a:rPr>
              <a:t> HER2+ </a:t>
            </a:r>
            <a:r>
              <a:rPr lang="en-US" sz="4000" b="1" dirty="0" err="1" smtClean="0">
                <a:solidFill>
                  <a:srgbClr val="080808"/>
                </a:solidFill>
                <a:effectLst>
                  <a:outerShdw blurRad="38100" dist="38100" dir="2700000" algn="tl">
                    <a:srgbClr val="000000">
                      <a:alpha val="43137"/>
                    </a:srgbClr>
                  </a:outerShdw>
                </a:effectLst>
                <a:cs typeface="Arial" charset="0"/>
              </a:rPr>
              <a:t>previamente</a:t>
            </a:r>
            <a:r>
              <a:rPr lang="en-US" sz="4000" b="1" dirty="0" smtClean="0">
                <a:solidFill>
                  <a:srgbClr val="080808"/>
                </a:solidFill>
                <a:effectLst>
                  <a:outerShdw blurRad="38100" dist="38100" dir="2700000" algn="tl">
                    <a:srgbClr val="000000">
                      <a:alpha val="43137"/>
                    </a:srgbClr>
                  </a:outerShdw>
                </a:effectLst>
                <a:cs typeface="Arial" charset="0"/>
              </a:rPr>
              <a:t> </a:t>
            </a:r>
            <a:r>
              <a:rPr lang="en-US" sz="4000" b="1" dirty="0" err="1" smtClean="0">
                <a:solidFill>
                  <a:srgbClr val="080808"/>
                </a:solidFill>
                <a:effectLst>
                  <a:outerShdw blurRad="38100" dist="38100" dir="2700000" algn="tl">
                    <a:srgbClr val="000000">
                      <a:alpha val="43137"/>
                    </a:srgbClr>
                  </a:outerShdw>
                </a:effectLst>
                <a:cs typeface="Arial" charset="0"/>
              </a:rPr>
              <a:t>tratado</a:t>
            </a:r>
            <a:r>
              <a:rPr lang="en-US" sz="4000" b="1" dirty="0" smtClean="0">
                <a:solidFill>
                  <a:srgbClr val="080808"/>
                </a:solidFill>
                <a:effectLst>
                  <a:outerShdw blurRad="38100" dist="38100" dir="2700000" algn="tl">
                    <a:srgbClr val="000000">
                      <a:alpha val="43137"/>
                    </a:srgbClr>
                  </a:outerShdw>
                </a:effectLst>
                <a:cs typeface="Arial" charset="0"/>
              </a:rPr>
              <a:t> con </a:t>
            </a:r>
          </a:p>
          <a:p>
            <a:pPr algn="ctr" fontAlgn="base">
              <a:spcBef>
                <a:spcPct val="0"/>
              </a:spcBef>
              <a:spcAft>
                <a:spcPct val="0"/>
              </a:spcAft>
              <a:defRPr/>
            </a:pPr>
            <a:r>
              <a:rPr lang="en-US" sz="4000" b="1" dirty="0" err="1" smtClean="0">
                <a:solidFill>
                  <a:srgbClr val="080808"/>
                </a:solidFill>
                <a:effectLst>
                  <a:outerShdw blurRad="38100" dist="38100" dir="2700000" algn="tl">
                    <a:srgbClr val="000000">
                      <a:alpha val="43137"/>
                    </a:srgbClr>
                  </a:outerShdw>
                </a:effectLst>
                <a:cs typeface="Arial" charset="0"/>
              </a:rPr>
              <a:t>Trastuzumab</a:t>
            </a:r>
            <a:r>
              <a:rPr lang="en-US" sz="4000" b="1" dirty="0" smtClean="0">
                <a:solidFill>
                  <a:srgbClr val="080808"/>
                </a:solidFill>
                <a:effectLst>
                  <a:outerShdw blurRad="38100" dist="38100" dir="2700000" algn="tl">
                    <a:srgbClr val="000000">
                      <a:alpha val="43137"/>
                    </a:srgbClr>
                  </a:outerShdw>
                </a:effectLst>
                <a:cs typeface="Arial" charset="0"/>
              </a:rPr>
              <a:t> + </a:t>
            </a:r>
            <a:r>
              <a:rPr lang="en-US" sz="4000" b="1" dirty="0" err="1" smtClean="0">
                <a:solidFill>
                  <a:srgbClr val="080808"/>
                </a:solidFill>
                <a:effectLst>
                  <a:outerShdw blurRad="38100" dist="38100" dir="2700000" algn="tl">
                    <a:srgbClr val="000000">
                      <a:alpha val="43137"/>
                    </a:srgbClr>
                  </a:outerShdw>
                </a:effectLst>
                <a:cs typeface="Arial" charset="0"/>
              </a:rPr>
              <a:t>Taxano</a:t>
            </a:r>
            <a:endParaRPr lang="en-US" sz="4000" b="1" dirty="0" smtClean="0">
              <a:solidFill>
                <a:srgbClr val="080808"/>
              </a:solidFill>
              <a:effectLst>
                <a:outerShdw blurRad="38100" dist="38100" dir="2700000" algn="tl">
                  <a:srgbClr val="000000">
                    <a:alpha val="43137"/>
                  </a:srgbClr>
                </a:outerShdw>
              </a:effectLst>
              <a:cs typeface="Arial" charset="0"/>
            </a:endParaRPr>
          </a:p>
        </p:txBody>
      </p:sp>
      <p:sp>
        <p:nvSpPr>
          <p:cNvPr id="26628" name="Rectangle 4"/>
          <p:cNvSpPr>
            <a:spLocks noGrp="1" noChangeArrowheads="1"/>
          </p:cNvSpPr>
          <p:nvPr>
            <p:ph type="title" idx="4294967295"/>
          </p:nvPr>
        </p:nvSpPr>
        <p:spPr>
          <a:xfrm>
            <a:off x="301625" y="116632"/>
            <a:ext cx="8534400" cy="1143000"/>
          </a:xfrm>
        </p:spPr>
        <p:txBody>
          <a:bodyPr/>
          <a:lstStyle/>
          <a:p>
            <a:pPr eaLnBrk="1" hangingPunct="1">
              <a:defRPr/>
            </a:pPr>
            <a:r>
              <a:rPr lang="en-US" sz="6000" dirty="0" err="1" smtClean="0"/>
              <a:t>Estudio</a:t>
            </a:r>
            <a:r>
              <a:rPr lang="en-US" sz="6000" dirty="0" smtClean="0"/>
              <a:t> EMILIA</a:t>
            </a:r>
            <a:endParaRPr lang="en-GB" sz="6000" dirty="0" smtClean="0"/>
          </a:p>
        </p:txBody>
      </p:sp>
      <p:sp>
        <p:nvSpPr>
          <p:cNvPr id="52230" name="AutoShape 5"/>
          <p:cNvSpPr>
            <a:spLocks noChangeArrowheads="1"/>
          </p:cNvSpPr>
          <p:nvPr/>
        </p:nvSpPr>
        <p:spPr bwMode="auto">
          <a:xfrm>
            <a:off x="5395914" y="4622800"/>
            <a:ext cx="3352552" cy="1398488"/>
          </a:xfrm>
          <a:prstGeom prst="roundRect">
            <a:avLst>
              <a:gd name="adj" fmla="val 17667"/>
            </a:avLst>
          </a:prstGeom>
          <a:solidFill>
            <a:schemeClr val="tx1"/>
          </a:solidFill>
          <a:ln w="31750">
            <a:noFill/>
            <a:round/>
            <a:headEnd/>
            <a:tailEnd/>
          </a:ln>
        </p:spPr>
        <p:txBody>
          <a:bodyPr/>
          <a:lstStyle/>
          <a:p>
            <a:pPr algn="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cs typeface="Arial" charset="0"/>
            </a:endParaRPr>
          </a:p>
        </p:txBody>
      </p:sp>
      <p:sp>
        <p:nvSpPr>
          <p:cNvPr id="52231" name="AutoShape 9"/>
          <p:cNvSpPr>
            <a:spLocks noChangeArrowheads="1"/>
          </p:cNvSpPr>
          <p:nvPr/>
        </p:nvSpPr>
        <p:spPr bwMode="auto">
          <a:xfrm>
            <a:off x="1331640" y="4618038"/>
            <a:ext cx="3438748" cy="1403250"/>
          </a:xfrm>
          <a:prstGeom prst="roundRect">
            <a:avLst>
              <a:gd name="adj" fmla="val 17667"/>
            </a:avLst>
          </a:prstGeom>
          <a:solidFill>
            <a:srgbClr val="0033CC"/>
          </a:solidFill>
          <a:ln w="31750">
            <a:solidFill>
              <a:srgbClr val="080808"/>
            </a:solidFill>
            <a:round/>
            <a:headEnd/>
            <a:tailEnd/>
          </a:ln>
        </p:spPr>
        <p:txBody>
          <a:bodyPr/>
          <a:lstStyle/>
          <a:p>
            <a:pPr algn="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cs typeface="Arial" charset="0"/>
            </a:endParaRPr>
          </a:p>
        </p:txBody>
      </p:sp>
      <p:sp>
        <p:nvSpPr>
          <p:cNvPr id="52232" name="Text Box 10"/>
          <p:cNvSpPr txBox="1">
            <a:spLocks noChangeArrowheads="1"/>
          </p:cNvSpPr>
          <p:nvPr/>
        </p:nvSpPr>
        <p:spPr bwMode="auto">
          <a:xfrm>
            <a:off x="1773174" y="5013190"/>
            <a:ext cx="2372765" cy="769441"/>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GB" sz="4400" b="1" dirty="0">
                <a:solidFill>
                  <a:srgbClr val="FFCC00"/>
                </a:solidFill>
                <a:effectLst>
                  <a:outerShdw blurRad="38100" dist="38100" dir="2700000" algn="tl">
                    <a:srgbClr val="000000">
                      <a:alpha val="43137"/>
                    </a:srgbClr>
                  </a:outerShdw>
                </a:effectLst>
                <a:cs typeface="Arial" charset="0"/>
              </a:rPr>
              <a:t>T-DM1</a:t>
            </a:r>
            <a:r>
              <a:rPr lang="en-GB" sz="3600" b="1" dirty="0">
                <a:solidFill>
                  <a:srgbClr val="FFCC00"/>
                </a:solidFill>
                <a:effectLst>
                  <a:outerShdw blurRad="38100" dist="38100" dir="2700000" algn="tl">
                    <a:srgbClr val="000000">
                      <a:alpha val="43137"/>
                    </a:srgbClr>
                  </a:outerShdw>
                </a:effectLst>
                <a:cs typeface="Arial" charset="0"/>
              </a:rPr>
              <a:t> </a:t>
            </a:r>
          </a:p>
        </p:txBody>
      </p:sp>
      <p:sp>
        <p:nvSpPr>
          <p:cNvPr id="52233" name="Text Box 6"/>
          <p:cNvSpPr txBox="1">
            <a:spLocks noChangeArrowheads="1"/>
          </p:cNvSpPr>
          <p:nvPr/>
        </p:nvSpPr>
        <p:spPr bwMode="auto">
          <a:xfrm>
            <a:off x="5395914" y="4838714"/>
            <a:ext cx="3352552" cy="1200329"/>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GB" sz="3600" b="1" dirty="0" err="1" smtClean="0">
                <a:solidFill>
                  <a:schemeClr val="bg1"/>
                </a:solidFill>
                <a:effectLst>
                  <a:outerShdw blurRad="38100" dist="38100" dir="2700000" algn="tl">
                    <a:srgbClr val="000000">
                      <a:alpha val="43137"/>
                    </a:srgbClr>
                  </a:outerShdw>
                </a:effectLst>
                <a:cs typeface="Arial" charset="0"/>
              </a:rPr>
              <a:t>Capecitabina</a:t>
            </a:r>
            <a:r>
              <a:rPr lang="en-GB" sz="3600" b="1" dirty="0" smtClean="0">
                <a:solidFill>
                  <a:schemeClr val="bg1"/>
                </a:solidFill>
                <a:effectLst>
                  <a:outerShdw blurRad="38100" dist="38100" dir="2700000" algn="tl">
                    <a:srgbClr val="000000">
                      <a:alpha val="43137"/>
                    </a:srgbClr>
                  </a:outerShdw>
                </a:effectLst>
                <a:cs typeface="Arial" charset="0"/>
              </a:rPr>
              <a:t> </a:t>
            </a:r>
            <a:r>
              <a:rPr lang="en-GB" sz="3600" b="1" dirty="0">
                <a:solidFill>
                  <a:schemeClr val="bg1"/>
                </a:solidFill>
                <a:effectLst>
                  <a:outerShdw blurRad="38100" dist="38100" dir="2700000" algn="tl">
                    <a:srgbClr val="000000">
                      <a:alpha val="43137"/>
                    </a:srgbClr>
                  </a:outerShdw>
                </a:effectLst>
                <a:cs typeface="Arial" charset="0"/>
              </a:rPr>
              <a:t>+ </a:t>
            </a:r>
            <a:r>
              <a:rPr lang="en-GB" sz="3600" b="1" dirty="0" err="1" smtClean="0">
                <a:solidFill>
                  <a:schemeClr val="bg1"/>
                </a:solidFill>
                <a:effectLst>
                  <a:outerShdw blurRad="38100" dist="38100" dir="2700000" algn="tl">
                    <a:srgbClr val="000000">
                      <a:alpha val="43137"/>
                    </a:srgbClr>
                  </a:outerShdw>
                </a:effectLst>
                <a:cs typeface="Arial" charset="0"/>
              </a:rPr>
              <a:t>Lapatinib</a:t>
            </a:r>
            <a:endParaRPr lang="en-GB" sz="3600" b="1" dirty="0">
              <a:solidFill>
                <a:schemeClr val="bg1"/>
              </a:solidFill>
              <a:effectLst>
                <a:outerShdw blurRad="38100" dist="38100" dir="2700000" algn="tl">
                  <a:srgbClr val="000000">
                    <a:alpha val="43137"/>
                  </a:srgbClr>
                </a:outerShdw>
              </a:effectLst>
              <a:cs typeface="Arial" charset="0"/>
            </a:endParaRPr>
          </a:p>
        </p:txBody>
      </p:sp>
      <p:sp>
        <p:nvSpPr>
          <p:cNvPr id="52234" name="Freeform 18"/>
          <p:cNvSpPr>
            <a:spLocks/>
          </p:cNvSpPr>
          <p:nvPr/>
        </p:nvSpPr>
        <p:spPr bwMode="auto">
          <a:xfrm>
            <a:off x="3491887" y="4293096"/>
            <a:ext cx="2651125" cy="350838"/>
          </a:xfrm>
          <a:custGeom>
            <a:avLst/>
            <a:gdLst>
              <a:gd name="T0" fmla="*/ 0 w 2159"/>
              <a:gd name="T1" fmla="*/ 2147483647 h 195"/>
              <a:gd name="T2" fmla="*/ 0 w 2159"/>
              <a:gd name="T3" fmla="*/ 0 h 195"/>
              <a:gd name="T4" fmla="*/ 2147483647 w 2159"/>
              <a:gd name="T5" fmla="*/ 0 h 195"/>
              <a:gd name="T6" fmla="*/ 2147483647 w 2159"/>
              <a:gd name="T7" fmla="*/ 2147483647 h 195"/>
              <a:gd name="T8" fmla="*/ 0 60000 65536"/>
              <a:gd name="T9" fmla="*/ 0 60000 65536"/>
              <a:gd name="T10" fmla="*/ 0 60000 65536"/>
              <a:gd name="T11" fmla="*/ 0 60000 65536"/>
              <a:gd name="T12" fmla="*/ 0 w 2159"/>
              <a:gd name="T13" fmla="*/ 0 h 195"/>
              <a:gd name="T14" fmla="*/ 2159 w 2159"/>
              <a:gd name="T15" fmla="*/ 195 h 195"/>
            </a:gdLst>
            <a:ahLst/>
            <a:cxnLst>
              <a:cxn ang="T8">
                <a:pos x="T0" y="T1"/>
              </a:cxn>
              <a:cxn ang="T9">
                <a:pos x="T2" y="T3"/>
              </a:cxn>
              <a:cxn ang="T10">
                <a:pos x="T4" y="T5"/>
              </a:cxn>
              <a:cxn ang="T11">
                <a:pos x="T6" y="T7"/>
              </a:cxn>
            </a:cxnLst>
            <a:rect l="T12" t="T13" r="T14" b="T15"/>
            <a:pathLst>
              <a:path w="2159" h="195">
                <a:moveTo>
                  <a:pt x="0" y="195"/>
                </a:moveTo>
                <a:lnTo>
                  <a:pt x="0" y="0"/>
                </a:lnTo>
                <a:lnTo>
                  <a:pt x="2159" y="0"/>
                </a:lnTo>
                <a:lnTo>
                  <a:pt x="2159" y="195"/>
                </a:lnTo>
              </a:path>
            </a:pathLst>
          </a:custGeom>
          <a:noFill/>
          <a:ln w="38100">
            <a:solidFill>
              <a:schemeClr val="tx1"/>
            </a:solidFill>
            <a:round/>
            <a:headEnd type="triangle" w="med" len="med"/>
            <a:tailEnd type="triangle" w="med" len="med"/>
          </a:ln>
        </p:spPr>
        <p:txBody>
          <a:bodyPr/>
          <a:lstStyle/>
          <a:p>
            <a:pP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endParaRPr>
          </a:p>
        </p:txBody>
      </p:sp>
      <p:sp>
        <p:nvSpPr>
          <p:cNvPr id="52235" name="Line 11"/>
          <p:cNvSpPr>
            <a:spLocks noChangeShapeType="1"/>
          </p:cNvSpPr>
          <p:nvPr/>
        </p:nvSpPr>
        <p:spPr bwMode="auto">
          <a:xfrm flipV="1">
            <a:off x="4788024" y="3563938"/>
            <a:ext cx="0" cy="711200"/>
          </a:xfrm>
          <a:prstGeom prst="line">
            <a:avLst/>
          </a:prstGeom>
          <a:noFill/>
          <a:ln w="38100">
            <a:solidFill>
              <a:schemeClr val="tx1"/>
            </a:solidFill>
            <a:round/>
            <a:headEnd/>
            <a:tailEnd/>
          </a:ln>
        </p:spPr>
        <p:txBody>
          <a:bodyPr/>
          <a:lstStyle/>
          <a:p>
            <a:pPr fontAlgn="base">
              <a:spcBef>
                <a:spcPct val="0"/>
              </a:spcBef>
              <a:spcAft>
                <a:spcPct val="0"/>
              </a:spcAft>
              <a:defRPr/>
            </a:pPr>
            <a:endParaRPr lang="en-US" b="1">
              <a:solidFill>
                <a:srgbClr val="000000"/>
              </a:solidFill>
              <a:effectLst>
                <a:outerShdw blurRad="38100" dist="38100" dir="2700000" algn="tl">
                  <a:srgbClr val="000000">
                    <a:alpha val="43137"/>
                  </a:srgbClr>
                </a:outerShdw>
              </a:effectLst>
            </a:endParaRPr>
          </a:p>
        </p:txBody>
      </p:sp>
      <p:sp>
        <p:nvSpPr>
          <p:cNvPr id="52237" name="Text Box 5"/>
          <p:cNvSpPr txBox="1">
            <a:spLocks noChangeArrowheads="1"/>
          </p:cNvSpPr>
          <p:nvPr/>
        </p:nvSpPr>
        <p:spPr bwMode="auto">
          <a:xfrm>
            <a:off x="4146531" y="3862214"/>
            <a:ext cx="2225675" cy="430887"/>
          </a:xfrm>
          <a:prstGeom prst="rect">
            <a:avLst/>
          </a:prstGeom>
          <a:noFill/>
          <a:ln w="28575" algn="ctr">
            <a:noFill/>
            <a:miter lim="800000"/>
            <a:headEnd/>
            <a:tailEnd/>
          </a:ln>
        </p:spPr>
        <p:txBody>
          <a:bodyPr lIns="0" tIns="0" rIns="0" bIns="0" anchor="b">
            <a:spAutoFit/>
          </a:bodyPr>
          <a:lstStyle/>
          <a:p>
            <a:pPr algn="ctr" fontAlgn="base">
              <a:spcBef>
                <a:spcPct val="0"/>
              </a:spcBef>
              <a:spcAft>
                <a:spcPct val="0"/>
              </a:spcAft>
              <a:defRPr/>
            </a:pPr>
            <a:r>
              <a:rPr lang="en-GB" sz="2800" b="1" dirty="0">
                <a:solidFill>
                  <a:srgbClr val="000000"/>
                </a:solidFill>
                <a:effectLst>
                  <a:outerShdw blurRad="38100" dist="38100" dir="2700000" algn="tl">
                    <a:srgbClr val="000000">
                      <a:alpha val="43137"/>
                    </a:srgbClr>
                  </a:outerShdw>
                </a:effectLst>
                <a:cs typeface="Arial" charset="0"/>
              </a:rPr>
              <a:t>1:1 </a:t>
            </a:r>
          </a:p>
        </p:txBody>
      </p:sp>
    </p:spTree>
    <p:extLst>
      <p:ext uri="{BB962C8B-B14F-4D97-AF65-F5344CB8AC3E}">
        <p14:creationId xmlns:p14="http://schemas.microsoft.com/office/powerpoint/2010/main" val="3529507697"/>
      </p:ext>
    </p:extLst>
  </p:cSld>
  <p:clrMapOvr>
    <a:masterClrMapping/>
  </p:clrMapOvr>
  <p:transition spd="slow">
    <p:cove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7 Rectángulo"/>
          <p:cNvSpPr>
            <a:spLocks noChangeArrowheads="1"/>
          </p:cNvSpPr>
          <p:nvPr/>
        </p:nvSpPr>
        <p:spPr bwMode="auto">
          <a:xfrm>
            <a:off x="1187451" y="1268427"/>
            <a:ext cx="7956550"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5" name="AutoShape 2"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5"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33476" name="AutoShape 4" descr="data:image/jpeg;base64,/9j/4AAQSkZJRgABAQAAAQABAAD/2wCEAAkGBhAPDw8QDxAQDxAPDw0QDw8PDw4MDg8NFRAVFhUQEhIXGyYeFxkjGhUSHy8gJSgpLCwsFR4yNTAqNSYtLCkBCQoKDgwOGg8PGikcHCU0LC0qKSw1NSkpKjU0KSo1NSwwNSspLC0vKiwpKSwsLCksLCw1LCksKSwpLSwpLiw0Kf/AABEIAOEA4QMBIgACEQEDEQH/xAAcAAEAAQUBAQAAAAAAAAAAAAAABQECAwQGBwj/xABFEAACAQMBBAcEBwUECwEAAAAAAQIDBBESBRMhMQYHQVFhcZEUIoGhMkJSYnKxwVOCkrLRFSPh8SQzQ2Nkc5Ois8LwCP/EABsBAQADAQEBAQAAAAAAAAAAAAAEBQYDAgEH/8QALhEBAAIBAgMFBwUBAAAAAAAAAAECAwQRBRIhMUFRccETkaGx0eHwBhQyYYEz/9oADAMBAAIRAxEAPwD3EAAAAAAAAAAAAAAON6yOmy2fb7uk17VXTVJc3ShydZrw5LvfgmfLTFY3l0xY7ZLRSvbLr6deMs6ZKWG09LUsSXBp45MuyfMFC7qQlrhUnCb4ucZyhNvtbknls6DZ/WNtKjhK5lUS+rWjGt/3P3vmQ41le+Gjv+ncm29LxPn0+r6AB5Ls/rqqrCuLWE++VGcqT/hllfM6/o91kWd9VhRgq1OtPVphUp8HiLk/ei2uSfPB3rnx26RKqz8K1WCJtanSO+OrqwURU7K0AAAAAAAAAAAAAAAAAAAAAAAAAAAAAD516xb/AH+1rt5yoVI0Y+CpxUWv4lP1PoerUUYuT4KKcm/BLLPlmtcutWqVXzqVKlR+c5OX6kbUTtVd8Hx82WZ8o98/ZkBQFS3qp2vVFba9pqX7KhXn66Yf+zOKPS+pO1zWvKv2adGmv3pSk/5EdsEb5IV/FL8mjyT/AFt7+nq9aQALl+bgAAAAAAAAAAAAAAAAAAAAAAAAAAAACB6dX242ZfVOTVvVjH8U1oXzkj5vtlzPceui93ey9Cf+vuKEPOMW6j/kR4farg/Mg6qWo4FTrv8A3PyZwAV7XqnsPUta4tLip+0uNPwhTj+smeOnvfVfa7vZVt31N7Vf71SWPkkSdJG+RR8eycul28ZiPX0dWAC1YQAAAAAAAAAAAAAAAAAAAAAAAAAAAAAeS9fV37thRzzlcVWvwqEV/NI8tt17qO368brVtGjT/ZWkPWdSbfyUTiaXJeRW6merZ8ErtSPL5yyAoCG0e6uT6X6P2W4tLaljG7t6MH+JQWfnk+dtg2W/u7aj+0r0YP8AC5rPyyfTCJ+jjtllP1Fk/wCdPOfz4qgtnNLmY98T2UZgY94VVRAXgAAAAAAAAAAAAAAAAAAAAAAABgowPnTrYude2Lv7it6a+FCDfzkyBjyXkb/T+pq2ttB/8TOP8KUf0NBFXqO1ueExtT/IVBQEZdbuy6qLDe7UpSxlUKdWs/B6dEfnNeh7vKWE2+S4vyPMOpLZuKd1ctfTnCjB+EFql85R9D0LbNbTRfi4x9X/AIFppq7Y2E41l9pqpjwiI9fVgldann0Xci5VyIjcl3tRJU6V349oIr2kqrkCctbnL0v4G2c5Ru8ST7mvzOjAAAAAAAAAAAAAAAAAAAAAAAAYHyz0oq69o30u+9uv/NJGIw3tXXc1pfbr1petWTMpVZu1vOGxtSf8VBQ29k2DuLihQXOtVp0/LVJJv4LL+BwiN1na0ViZl771d7M9n2ZaxaxKdPfS79VR6+PwcV8CQ6SRfs8mvqyhJ+WcfqSNKmoxUYrCikku5JYSLbmgqkJQlynFxfk0XVY2iIfmmXJOTJa898zLhVcj2k0L6E6FSVKf0ovn2Sj2SXgzB7UenNL+0lVckQrou9qAnLOo51IRX1pRXz4/I7Y5bojs9v8A0ia4YapZ7e+fl2L4nUgAAAAAAAAAAAAAAAAAAAAAAsrT0xlL7Kb9FkvNDb1XRaXUvs29xL0pSYfY6y+VaEsyT7+PrxN00bRcV5fobuSpy9rfaHpjnzVO06o9m77acJtZjbU6lV92trRH5zb/AHTicnsXUhszTb3Nw1xq1Y0ov7lOOXj96b/hPuCvNeHjieb2emvPj09/2eloSkksvgvEsrV1Hnz7iKur3PP07EWrBtPpXb0a9LOXvYcaclGTzx4wbxyOGqWVRdmfL+h21W4zzNOVFPkBx0ac3JRSbbeEuXzfI7PYfQfGKl1JS5NUoPMf359vkvVmurNZzgndgXuJOi32OUPDHNfqBNxgkkksJJJJcEl3FwAAAAAAAAAAAAAAAAAAAAAAAITptV0bM2hLus7r50pImzl+s2rp2PfvvoOP8U4x/U+T2PeON7w+b7ZcfU2TXtubM5VZP5N3pOmNXJ9FdC7L2TZlnTx78qUZyX+8qZqSz5asfA8C2Ds53N1b0P21alB/gclqf8OT6SuvpJJe7COF3Z/ywSdLXtlT8cy9KY48/wA+LSvLhrn6kLd7TjHmzeu1KrJUaf0p9vNRj2yfkaPSLo5Rt7bOZ1Ks5xipzly7XpiuC4L5k1mUNX23l4XyJCwuW1xIiytEuwlqFICQUjFsyq1fLuzGPwccfqXQRrKei4T7Vu5en+QHegw211Gosxee9dqMwAAAAAAAAAAAAAAAAAAAAAAOM6362nY1196VtD1uKb/Q7MiuknRyjtG3lbXGvdylCT3c93NSi8ppnyY3h7x2itomXyvTuowfF8fX1O16I9X1ztKKrRcaNs28V6ib14eHu4LjLims8Fw5nU7R/wDzvQeXbXtan3KtTp11n8UdL/M7bZk6NhQo2k2qfs9KnSWr3VNRjjXHPNN5fxI/7eJneVxPFr0py49vo1ejnV7ZbPcasIyq145xXqy96LaaeiCxGPBtdr8SflWi3pzxI32mvdZ9mS0LhvJy0wb8Hht/AsjsupQnTqVauqc3NOEfoRSXDDfFskRWKxtCoyZb5bc153lL7JsVDXNvM5yaz9mKfCK/M53pZeb2sqa+jSyvOb5/ovU6bZLbjNvk5vHkkl+eThZybnPPPVLPnqeT65q0KRu0kW0IIzzp44gHIidqU66lvoU5zpKKjKcFr0yTb4pcVwa48jYr3eOB1HRN5oN99SXyUUByWzekmnDUsfEz3PTeecKbx4YXzOg270LoXT1x/uavbOCWmf44dvnwZxO1uiNzbZlKO9pr/aUsyS/FHnH8vECasum2H70n5tt/mdFsnpRSuJqnFpzabwu5LLbPLadbD4PkdZ0a6SbrKljHbyTa/qB6CC2nNSSa5NJryaLgAAAAAAAAAAAAAAAABjuLiFOMp1JRhCKzKcmoxiu9t8EQ/S/pVS2bbOtUWqTeijSTxKrVxyz2Jc2+xeOEeDdJOmN3tCWbip7ucxowzGjTXYox7X4vLOOTLFPNY6LQX1M79lfH6PV9p9c1hSk4041rnDw504xhT+Dm036Fdn9bWzLpqnWU6GXwdxThKlnxkm0vN4PCihF/cX3Xs8I0/Lt138d/yPg+r6Di4x0adLScdONOnHBrHDBobasJ1YwlSxrpttRk9KknzWex8EeW9TvTCcay2fWk5U6ik7Zt53dRJydNfdaUnjvXieyk3HeLxuzeq01tPk5J6+EtXZtGUaUVNJT4uST1JNtvGe05DpBs90bmUse5WbnF9mr60fV5+J3JG9ILHfUJpLMoe/Dv1R7Pisr4ntFcvbo3lDKNC0eUiSp8gOO1upUl2JSa9Gdv0TrKKdLv95efb+nocdjTWqx7qk/zyTmy7lwlGS+q0/Ndq9AO4BbCaaTXJpNeRcBp3ux6FdYq0ac/FxWpeUlxRF2/Qe0hPXpnPDyoTm5QXw7fjk6AAEgAAAAAAAAW5GQLgW5K5AqCmSmQLgW5GQPDuuraUp7QhRy9FC3hpXZrqNylL0UF8DgGek9eGxpQuKF4l/d1aaozfZGtBycc+cW/4Gea06iksL6ST4drj4eRX5qzzTLX8Oy19lWI8AAEdaSl+h0pLaVjp+l7XbY/6iT+WT6bR4l1P9E51rlX1SLVG31bptcKtw01mPeopvj347me16iw09Ziu7KcXy1vmite6Oq8oW6hqJCncdcW+5r1KfJKWqP4JcV/T4G3SfAz9JKcd5Sl9Zxmn4pNY/NkcqzSA5/avuXU/vaZesV+qZIWdTkZdt2qnaqtj3qddQ1du7lFZT/e0+r7yMsq75Ad9sK51U9PbB4/dfL9STyc30Wqcan4YP5v+pPzrRj9JpZ5ZaQGUZLFIrkC7ILcjIFwLcjIFwLcgDDvBvDQddlPaGBIbwqqhHe0Mp7SwJLeB1COdyyntTAkd4W70jJXhinfgbm19n0bujUoXEFUpVFiUXwafNSi+ySeGn2HifSLqWvaU3KynC6p5zFSnG3uI9yerEW/FNeSPWp7WS7TE9tR716nmaxPa64818f8ZeObN6rNs1ZJVKVKhHtnXrUnw78U3KT9D0HYPVBaUcSu6krua46Etxb5/Cm5S+MkvA6H+2Y96L1tVPtR5jFSO5Itrs9o25piE3RcIRjCEYwhFKMYxSjGMVySS4JF+/IRX+e0yRvDohJffjfEZG4L1WA1ukMsuk/+Yv5WR9NOTSSyzd2stUY+E/k0yJr7TjRzxy2BNzs9VrVovDlNSa7lPg4/OKOKoZjLDWGm00+DT7jLX6S1G+Dwi2vGo5t1FpniOpdudK5+OMATmytqxt5OcsuLhJYXFuXBpLzax8SlG+lOW8qPMpPPhH7q7kiPVaKjx/8AmSuzdhzqYlWzTh2U+VSa+99lfPyAntj3TnGX2U0k/vdqXyJHUa1KMYxUYpRilhJcEl4F+sDNrK6jDqLtQGXUNRj1DUBkyCzIA0nSG5NnQNAGq6JTcm3oG7A03QKezm7uym7A0JWhilZLuJPdFHSAh57Ni+wxPZMPsom3RLHQAhv7LgvqoqrGK+qiWdAtduBGqil2L0K4N52xY7QDU14KO4Nl2OTFLZviBF7Y2pu4JvvePPBxle4c25N8zu7zo6qsdMm8c/8AE0qfQpReYzlnsylLHqgInYOzlGUa1WL4cacGub7JP9DPtWc51XKEZNTxnKfuySxnx5E9T2FNc5t+aNiOyGu0CG2U6dJqThUnU+3KGFH8C7PPmTUNqZ+rL0Mkdm4MsbEBC8z2MyxuCkbUvVuBcqxeqpRUS5UgKqoXKoUUC7QA1gaABn0jSXYAFukaS7AwBbgYLsFcAY9I0l+BgDHpDgZMDAGLQN2ZcDAGHQN2ZWhgDDuxujNpGAMG6G6M+CmkDDuxuzNpGkDFuwoGbBTAGPQV0GTAwBj0jQZMDAFiiNJfgrgCzSC/BQC4AAAAAAAAAAAAABQAAAAAAAAAAAAAAAAACpQAVQAAoAAP/9k="/>
          <p:cNvSpPr>
            <a:spLocks noChangeAspect="1" noChangeArrowheads="1"/>
          </p:cNvSpPr>
          <p:nvPr/>
        </p:nvSpPr>
        <p:spPr bwMode="auto">
          <a:xfrm>
            <a:off x="4265615" y="-104298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3600" smtClean="0">
              <a:solidFill>
                <a:srgbClr val="000000"/>
              </a:solidFill>
            </a:endParaRPr>
          </a:p>
        </p:txBody>
      </p:sp>
      <p:sp>
        <p:nvSpPr>
          <p:cNvPr id="29702" name="2 Marcador de contenido"/>
          <p:cNvSpPr txBox="1">
            <a:spLocks/>
          </p:cNvSpPr>
          <p:nvPr/>
        </p:nvSpPr>
        <p:spPr bwMode="auto">
          <a:xfrm>
            <a:off x="107504" y="1197644"/>
            <a:ext cx="889248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a:solidFill>
                  <a:schemeClr val="tx1"/>
                </a:solidFill>
                <a:latin typeface="Verdana" pitchFamily="34" charset="0"/>
              </a:defRPr>
            </a:lvl1pPr>
            <a:lvl2pPr marL="742950" indent="-285750" eaLnBrk="0" hangingPunct="0">
              <a:defRPr sz="3600">
                <a:solidFill>
                  <a:schemeClr val="tx1"/>
                </a:solidFill>
                <a:latin typeface="Verdana" pitchFamily="34" charset="0"/>
              </a:defRPr>
            </a:lvl2pPr>
            <a:lvl3pPr marL="1143000" indent="-228600" eaLnBrk="0" hangingPunct="0">
              <a:defRPr sz="3600">
                <a:solidFill>
                  <a:schemeClr val="tx1"/>
                </a:solidFill>
                <a:latin typeface="Verdana" pitchFamily="34" charset="0"/>
              </a:defRPr>
            </a:lvl3pPr>
            <a:lvl4pPr marL="1600200" indent="-228600" eaLnBrk="0" hangingPunct="0">
              <a:defRPr sz="3600">
                <a:solidFill>
                  <a:schemeClr val="tx1"/>
                </a:solidFill>
                <a:latin typeface="Verdana" pitchFamily="34" charset="0"/>
              </a:defRPr>
            </a:lvl4pPr>
            <a:lvl5pPr marL="2057400" indent="-228600" eaLnBrk="0" hangingPunct="0">
              <a:defRPr sz="3600">
                <a:solidFill>
                  <a:schemeClr val="tx1"/>
                </a:solidFill>
                <a:latin typeface="Verdana" pitchFamily="34" charset="0"/>
              </a:defRPr>
            </a:lvl5pPr>
            <a:lvl6pPr marL="2514600" indent="-228600" algn="ctr" eaLnBrk="0" fontAlgn="base" hangingPunct="0">
              <a:spcBef>
                <a:spcPct val="0"/>
              </a:spcBef>
              <a:spcAft>
                <a:spcPct val="0"/>
              </a:spcAft>
              <a:defRPr sz="3600">
                <a:solidFill>
                  <a:schemeClr val="tx1"/>
                </a:solidFill>
                <a:latin typeface="Verdana" pitchFamily="34" charset="0"/>
              </a:defRPr>
            </a:lvl6pPr>
            <a:lvl7pPr marL="2971800" indent="-228600" algn="ctr" eaLnBrk="0" fontAlgn="base" hangingPunct="0">
              <a:spcBef>
                <a:spcPct val="0"/>
              </a:spcBef>
              <a:spcAft>
                <a:spcPct val="0"/>
              </a:spcAft>
              <a:defRPr sz="3600">
                <a:solidFill>
                  <a:schemeClr val="tx1"/>
                </a:solidFill>
                <a:latin typeface="Verdana" pitchFamily="34" charset="0"/>
              </a:defRPr>
            </a:lvl7pPr>
            <a:lvl8pPr marL="3429000" indent="-228600" algn="ctr" eaLnBrk="0" fontAlgn="base" hangingPunct="0">
              <a:spcBef>
                <a:spcPct val="0"/>
              </a:spcBef>
              <a:spcAft>
                <a:spcPct val="0"/>
              </a:spcAft>
              <a:defRPr sz="3600">
                <a:solidFill>
                  <a:schemeClr val="tx1"/>
                </a:solidFill>
                <a:latin typeface="Verdana" pitchFamily="34" charset="0"/>
              </a:defRPr>
            </a:lvl8pPr>
            <a:lvl9pPr marL="3886200" indent="-228600" algn="ctr" eaLnBrk="0" fontAlgn="base" hangingPunct="0">
              <a:spcBef>
                <a:spcPct val="0"/>
              </a:spcBef>
              <a:spcAft>
                <a:spcPct val="0"/>
              </a:spcAft>
              <a:defRPr sz="3600">
                <a:solidFill>
                  <a:schemeClr val="tx1"/>
                </a:solidFill>
                <a:latin typeface="Verdana" pitchFamily="34" charset="0"/>
              </a:defRPr>
            </a:lvl9pPr>
          </a:lstStyle>
          <a:p>
            <a:pPr fontAlgn="base">
              <a:spcBef>
                <a:spcPct val="20000"/>
              </a:spcBef>
              <a:spcAft>
                <a:spcPct val="0"/>
              </a:spcAft>
              <a:buClr>
                <a:srgbClr val="006666"/>
              </a:buClr>
              <a:buSzPct val="70000"/>
              <a:defRPr/>
            </a:pPr>
            <a:endParaRPr lang="es-ES" sz="2800" b="1" u="sng" dirty="0" smtClean="0">
              <a:solidFill>
                <a:srgbClr val="000000"/>
              </a:solidFill>
              <a:effectLst>
                <a:outerShdw blurRad="38100" dist="38100" dir="2700000" algn="tl">
                  <a:srgbClr val="000000">
                    <a:alpha val="43137"/>
                  </a:srgbClr>
                </a:outerShdw>
              </a:effectLst>
              <a:latin typeface="Comic Sans MS" pitchFamily="66" charset="0"/>
            </a:endParaRPr>
          </a:p>
          <a:p>
            <a:pPr marL="0" indent="0" fontAlgn="base">
              <a:spcBef>
                <a:spcPct val="20000"/>
              </a:spcBef>
              <a:spcAft>
                <a:spcPct val="0"/>
              </a:spcAft>
              <a:buClr>
                <a:srgbClr val="006666"/>
              </a:buClr>
              <a:buSzPct val="70000"/>
              <a:defRPr/>
            </a:pPr>
            <a:r>
              <a:rPr lang="es-ES" sz="4400" b="1" u="sng" dirty="0" smtClean="0">
                <a:solidFill>
                  <a:srgbClr val="000000"/>
                </a:solidFill>
                <a:effectLst>
                  <a:outerShdw blurRad="38100" dist="38100" dir="2700000" algn="tl">
                    <a:srgbClr val="000000">
                      <a:alpha val="43137"/>
                    </a:srgbClr>
                  </a:outerShdw>
                </a:effectLst>
                <a:latin typeface="Comic Sans MS" pitchFamily="66" charset="0"/>
              </a:rPr>
              <a:t>Trastuzumab-DM1 aumenta:</a:t>
            </a:r>
            <a:endParaRPr lang="es-ES" sz="4400" b="1" dirty="0" smtClean="0">
              <a:solidFill>
                <a:srgbClr val="000000"/>
              </a:solidFill>
              <a:latin typeface="Comic Sans MS" pitchFamily="66" charset="0"/>
            </a:endParaRP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La Tasa de Respuestas.</a:t>
            </a: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La supervivencia libre de progresión.</a:t>
            </a:r>
          </a:p>
          <a:p>
            <a:pPr lvl="1" fontAlgn="base">
              <a:spcBef>
                <a:spcPct val="20000"/>
              </a:spcBef>
              <a:spcAft>
                <a:spcPct val="0"/>
              </a:spcAft>
              <a:buClr>
                <a:srgbClr val="006666"/>
              </a:buClr>
              <a:buSzPct val="70000"/>
              <a:buFont typeface="Wingdings" pitchFamily="2" charset="2"/>
              <a:buChar char="¡"/>
              <a:defRPr/>
            </a:pPr>
            <a:r>
              <a:rPr lang="es-ES" sz="3200" b="1" dirty="0" smtClean="0">
                <a:solidFill>
                  <a:srgbClr val="000000"/>
                </a:solidFill>
                <a:latin typeface="Comic Sans MS" pitchFamily="66" charset="0"/>
              </a:rPr>
              <a:t> La supervivencia global.</a:t>
            </a:r>
          </a:p>
          <a:p>
            <a:pPr lvl="1" fontAlgn="base">
              <a:spcBef>
                <a:spcPct val="20000"/>
              </a:spcBef>
              <a:spcAft>
                <a:spcPct val="0"/>
              </a:spcAft>
              <a:buClr>
                <a:srgbClr val="006666"/>
              </a:buClr>
              <a:buSzPct val="70000"/>
              <a:buFont typeface="Wingdings" pitchFamily="2" charset="2"/>
              <a:buChar char="¡"/>
              <a:defRPr/>
            </a:pPr>
            <a:r>
              <a:rPr lang="es-ES" sz="3200" b="1" dirty="0">
                <a:solidFill>
                  <a:srgbClr val="000000"/>
                </a:solidFill>
                <a:latin typeface="Comic Sans MS" pitchFamily="66" charset="0"/>
              </a:rPr>
              <a:t> </a:t>
            </a:r>
            <a:r>
              <a:rPr lang="es-ES" sz="3200" b="1" dirty="0" smtClean="0">
                <a:solidFill>
                  <a:srgbClr val="000000"/>
                </a:solidFill>
                <a:latin typeface="Comic Sans MS" pitchFamily="66" charset="0"/>
              </a:rPr>
              <a:t>La calidad de vida.</a:t>
            </a:r>
          </a:p>
        </p:txBody>
      </p:sp>
      <p:sp>
        <p:nvSpPr>
          <p:cNvPr id="2" name="1 Título"/>
          <p:cNvSpPr>
            <a:spLocks noGrp="1"/>
          </p:cNvSpPr>
          <p:nvPr>
            <p:ph type="title"/>
          </p:nvPr>
        </p:nvSpPr>
        <p:spPr>
          <a:xfrm>
            <a:off x="304800" y="269776"/>
            <a:ext cx="8610600" cy="1143000"/>
          </a:xfrm>
        </p:spPr>
        <p:txBody>
          <a:bodyPr/>
          <a:lstStyle/>
          <a:p>
            <a:pPr algn="ctr">
              <a:defRPr/>
            </a:pPr>
            <a:r>
              <a:rPr lang="es-ES" sz="4400" dirty="0" smtClean="0">
                <a:solidFill>
                  <a:srgbClr val="FF0000"/>
                </a:solidFill>
                <a:effectLst>
                  <a:outerShdw blurRad="38100" dist="38100" dir="2700000" algn="tl">
                    <a:srgbClr val="000000">
                      <a:alpha val="43137"/>
                    </a:srgbClr>
                  </a:outerShdw>
                </a:effectLst>
              </a:rPr>
              <a:t>Tratamiento de 2º-3º Línea de </a:t>
            </a:r>
            <a:br>
              <a:rPr lang="es-ES" sz="4400" dirty="0" smtClean="0">
                <a:solidFill>
                  <a:srgbClr val="FF0000"/>
                </a:solidFill>
                <a:effectLst>
                  <a:outerShdw blurRad="38100" dist="38100" dir="2700000" algn="tl">
                    <a:srgbClr val="000000">
                      <a:alpha val="43137"/>
                    </a:srgbClr>
                  </a:outerShdw>
                </a:effectLst>
              </a:rPr>
            </a:br>
            <a:r>
              <a:rPr lang="es-ES" sz="4400" dirty="0" smtClean="0">
                <a:solidFill>
                  <a:srgbClr val="FF0000"/>
                </a:solidFill>
                <a:effectLst>
                  <a:outerShdw blurRad="38100" dist="38100" dir="2700000" algn="tl">
                    <a:srgbClr val="000000">
                      <a:alpha val="43137"/>
                    </a:srgbClr>
                  </a:outerShdw>
                </a:effectLst>
              </a:rPr>
              <a:t>Cáncer Mama Avanzado HER2+</a:t>
            </a:r>
            <a:endParaRPr lang="es-E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9157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5602" name="Picture 2" descr="http://www.sanar.org/files/sanar/cancer-cancer-de-m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44624"/>
            <a:ext cx="4286250" cy="592864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28600" y="5973266"/>
            <a:ext cx="8534400" cy="1323439"/>
          </a:xfrm>
          <a:prstGeom prst="rect">
            <a:avLst/>
          </a:prstGeom>
          <a:noFill/>
        </p:spPr>
        <p:txBody>
          <a:bodyPr>
            <a:spAutoFit/>
          </a:bodyPr>
          <a:lstStyle/>
          <a:p>
            <a:pPr algn="ctr">
              <a:defRPr/>
            </a:pPr>
            <a:r>
              <a:rPr lang="es-ES" sz="6000" b="1" kern="0" dirty="0">
                <a:solidFill>
                  <a:srgbClr val="FFCC00"/>
                </a:solidFill>
                <a:latin typeface="Comic Sans MS" panose="030F0702030302020204" pitchFamily="66" charset="0"/>
              </a:rPr>
              <a:t>Muchas Gracias </a:t>
            </a:r>
            <a:br>
              <a:rPr lang="es-ES" sz="6000" b="1" kern="0" dirty="0">
                <a:solidFill>
                  <a:srgbClr val="FFCC00"/>
                </a:solidFill>
                <a:latin typeface="Comic Sans MS" panose="030F0702030302020204" pitchFamily="66" charset="0"/>
              </a:rPr>
            </a:br>
            <a:endParaRPr lang="es-ES" sz="2000" kern="0" dirty="0">
              <a:solidFill>
                <a:sysClr val="windowText" lastClr="000000"/>
              </a:solidFill>
              <a:latin typeface="Comic Sans MS" panose="030F0702030302020204" pitchFamily="66" charset="0"/>
            </a:endParaRPr>
          </a:p>
        </p:txBody>
      </p:sp>
    </p:spTree>
    <p:extLst>
      <p:ext uri="{BB962C8B-B14F-4D97-AF65-F5344CB8AC3E}">
        <p14:creationId xmlns:p14="http://schemas.microsoft.com/office/powerpoint/2010/main" val="19729877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omité Asesor Hospital de Torrej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accent3"/>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Default Design">
  <a:themeElements>
    <a:clrScheme name="">
      <a:dk1>
        <a:srgbClr val="000000"/>
      </a:dk1>
      <a:lt1>
        <a:srgbClr val="FFFFFF"/>
      </a:lt1>
      <a:dk2>
        <a:srgbClr val="0000CC"/>
      </a:dk2>
      <a:lt2>
        <a:srgbClr val="FFFF00"/>
      </a:lt2>
      <a:accent1>
        <a:srgbClr val="FF8409"/>
      </a:accent1>
      <a:accent2>
        <a:srgbClr val="33CCCC"/>
      </a:accent2>
      <a:accent3>
        <a:srgbClr val="AAAAE2"/>
      </a:accent3>
      <a:accent4>
        <a:srgbClr val="DADADA"/>
      </a:accent4>
      <a:accent5>
        <a:srgbClr val="FFC2AA"/>
      </a:accent5>
      <a:accent6>
        <a:srgbClr val="2DB9B9"/>
      </a:accent6>
      <a:hlink>
        <a:srgbClr val="9933FF"/>
      </a:hlink>
      <a:folHlink>
        <a:srgbClr val="DDDDDD"/>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9999CC"/>
        </a:lt2>
        <a:accent1>
          <a:srgbClr val="FF9933"/>
        </a:accent1>
        <a:accent2>
          <a:srgbClr val="336699"/>
        </a:accent2>
        <a:accent3>
          <a:srgbClr val="AAAAAA"/>
        </a:accent3>
        <a:accent4>
          <a:srgbClr val="DADADA"/>
        </a:accent4>
        <a:accent5>
          <a:srgbClr val="FFCAAD"/>
        </a:accent5>
        <a:accent6>
          <a:srgbClr val="2D5C8A"/>
        </a:accent6>
        <a:hlink>
          <a:srgbClr val="993366"/>
        </a:hlink>
        <a:folHlink>
          <a:srgbClr val="CC0000"/>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9999CC"/>
        </a:lt2>
        <a:accent1>
          <a:srgbClr val="FF9933"/>
        </a:accent1>
        <a:accent2>
          <a:srgbClr val="336699"/>
        </a:accent2>
        <a:accent3>
          <a:srgbClr val="AAAAAA"/>
        </a:accent3>
        <a:accent4>
          <a:srgbClr val="DADADA"/>
        </a:accent4>
        <a:accent5>
          <a:srgbClr val="FFCAAD"/>
        </a:accent5>
        <a:accent6>
          <a:srgbClr val="2D5C8A"/>
        </a:accent6>
        <a:hlink>
          <a:srgbClr val="CC0000"/>
        </a:hlink>
        <a:folHlink>
          <a:srgbClr val="993366"/>
        </a:folHlink>
      </a:clrScheme>
      <a:clrMap bg1="dk2" tx1="lt1" bg2="dk1" tx2="lt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9999CC"/>
        </a:lt2>
        <a:accent1>
          <a:srgbClr val="FF9933"/>
        </a:accent1>
        <a:accent2>
          <a:srgbClr val="336699"/>
        </a:accent2>
        <a:accent3>
          <a:srgbClr val="AAAAAA"/>
        </a:accent3>
        <a:accent4>
          <a:srgbClr val="DADADA"/>
        </a:accent4>
        <a:accent5>
          <a:srgbClr val="FFCAAD"/>
        </a:accent5>
        <a:accent6>
          <a:srgbClr val="2D5C8A"/>
        </a:accent6>
        <a:hlink>
          <a:srgbClr val="CC0033"/>
        </a:hlink>
        <a:folHlink>
          <a:srgbClr val="993366"/>
        </a:folHlink>
      </a:clrScheme>
      <a:clrMap bg1="dk2" tx1="lt1" bg2="dk1" tx2="lt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9999CC"/>
        </a:lt2>
        <a:accent1>
          <a:srgbClr val="FF9933"/>
        </a:accent1>
        <a:accent2>
          <a:srgbClr val="3366FF"/>
        </a:accent2>
        <a:accent3>
          <a:srgbClr val="AAAAAA"/>
        </a:accent3>
        <a:accent4>
          <a:srgbClr val="DADADA"/>
        </a:accent4>
        <a:accent5>
          <a:srgbClr val="FFCAAD"/>
        </a:accent5>
        <a:accent6>
          <a:srgbClr val="2D5CE7"/>
        </a:accent6>
        <a:hlink>
          <a:srgbClr val="CC0033"/>
        </a:hlink>
        <a:folHlink>
          <a:srgbClr val="993366"/>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CC0033"/>
        </a:hlink>
        <a:folHlink>
          <a:srgbClr val="993366"/>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EE0039"/>
        </a:hlink>
        <a:folHlink>
          <a:srgbClr val="993366"/>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FF0D0D"/>
        </a:hlink>
        <a:folHlink>
          <a:srgbClr val="993366"/>
        </a:folHlink>
      </a:clrScheme>
      <a:clrMap bg1="dk2" tx1="lt1" bg2="dk1" tx2="lt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E60000"/>
        </a:hlink>
        <a:folHlink>
          <a:srgbClr val="993366"/>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DA0000"/>
        </a:hlink>
        <a:folHlink>
          <a:srgbClr val="993366"/>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accent3"/>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Comité Asesor Hospital de Torrej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mité Asesor Hospital de Torrej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Brújula">
  <a:themeElements>
    <a:clrScheme name="Brúj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Brújul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rúj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Brúj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Brúj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Brúj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Brúj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Brúj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Brúj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Brúj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Brúj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10_Comité Asesor Hospital de Torrej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9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Comité Asesor Hospital de Torrej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mité Asesor Hospital de Torrej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_Brújula">
  <a:themeElements>
    <a:clrScheme name="Brúj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Brújul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rúj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Brúj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Brúj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Brúj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Brúj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Brúj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Brúj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Brúj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Brúj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_Brújula">
  <a:themeElements>
    <a:clrScheme name="Brúj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Brújul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rúj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Brúj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Brúj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Brúj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Brúj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Brúj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Brúj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Brúj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Brúj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_Mármol">
  <a:themeElements>
    <a:clrScheme name="Mármol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árm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115000"/>
          <a:buFontTx/>
          <a:buChar char="•"/>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115000"/>
          <a:buFontTx/>
          <a:buChar char="•"/>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ármol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ármol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ármol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Mármol">
  <a:themeElements>
    <a:clrScheme name="Mármol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árm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115000"/>
          <a:buFontTx/>
          <a:buChar char="•"/>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115000"/>
          <a:buFontTx/>
          <a:buChar char="•"/>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ármol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ármol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ármol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1_Mármol">
  <a:themeElements>
    <a:clrScheme name="Mármol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árm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115000"/>
          <a:buFontTx/>
          <a:buChar char="•"/>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115000"/>
          <a:buFontTx/>
          <a:buChar char="•"/>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ármol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ármol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ármol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7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omité Asesor Hospital de Torrej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
      <a:dk1>
        <a:srgbClr val="000000"/>
      </a:dk1>
      <a:lt1>
        <a:srgbClr val="FFFFFF"/>
      </a:lt1>
      <a:dk2>
        <a:srgbClr val="0000CC"/>
      </a:dk2>
      <a:lt2>
        <a:srgbClr val="FFFF00"/>
      </a:lt2>
      <a:accent1>
        <a:srgbClr val="FF8409"/>
      </a:accent1>
      <a:accent2>
        <a:srgbClr val="33CCCC"/>
      </a:accent2>
      <a:accent3>
        <a:srgbClr val="AAAAE2"/>
      </a:accent3>
      <a:accent4>
        <a:srgbClr val="DADADA"/>
      </a:accent4>
      <a:accent5>
        <a:srgbClr val="FFC2AA"/>
      </a:accent5>
      <a:accent6>
        <a:srgbClr val="2DB9B9"/>
      </a:accent6>
      <a:hlink>
        <a:srgbClr val="9933FF"/>
      </a:hlink>
      <a:folHlink>
        <a:srgbClr val="DDDDDD"/>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9999CC"/>
        </a:lt2>
        <a:accent1>
          <a:srgbClr val="FF9933"/>
        </a:accent1>
        <a:accent2>
          <a:srgbClr val="336699"/>
        </a:accent2>
        <a:accent3>
          <a:srgbClr val="AAAAAA"/>
        </a:accent3>
        <a:accent4>
          <a:srgbClr val="DADADA"/>
        </a:accent4>
        <a:accent5>
          <a:srgbClr val="FFCAAD"/>
        </a:accent5>
        <a:accent6>
          <a:srgbClr val="2D5C8A"/>
        </a:accent6>
        <a:hlink>
          <a:srgbClr val="993366"/>
        </a:hlink>
        <a:folHlink>
          <a:srgbClr val="CC0000"/>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9999CC"/>
        </a:lt2>
        <a:accent1>
          <a:srgbClr val="FF9933"/>
        </a:accent1>
        <a:accent2>
          <a:srgbClr val="336699"/>
        </a:accent2>
        <a:accent3>
          <a:srgbClr val="AAAAAA"/>
        </a:accent3>
        <a:accent4>
          <a:srgbClr val="DADADA"/>
        </a:accent4>
        <a:accent5>
          <a:srgbClr val="FFCAAD"/>
        </a:accent5>
        <a:accent6>
          <a:srgbClr val="2D5C8A"/>
        </a:accent6>
        <a:hlink>
          <a:srgbClr val="CC0000"/>
        </a:hlink>
        <a:folHlink>
          <a:srgbClr val="993366"/>
        </a:folHlink>
      </a:clrScheme>
      <a:clrMap bg1="dk2" tx1="lt1" bg2="dk1" tx2="lt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9999CC"/>
        </a:lt2>
        <a:accent1>
          <a:srgbClr val="FF9933"/>
        </a:accent1>
        <a:accent2>
          <a:srgbClr val="336699"/>
        </a:accent2>
        <a:accent3>
          <a:srgbClr val="AAAAAA"/>
        </a:accent3>
        <a:accent4>
          <a:srgbClr val="DADADA"/>
        </a:accent4>
        <a:accent5>
          <a:srgbClr val="FFCAAD"/>
        </a:accent5>
        <a:accent6>
          <a:srgbClr val="2D5C8A"/>
        </a:accent6>
        <a:hlink>
          <a:srgbClr val="CC0033"/>
        </a:hlink>
        <a:folHlink>
          <a:srgbClr val="993366"/>
        </a:folHlink>
      </a:clrScheme>
      <a:clrMap bg1="dk2" tx1="lt1" bg2="dk1" tx2="lt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9999CC"/>
        </a:lt2>
        <a:accent1>
          <a:srgbClr val="FF9933"/>
        </a:accent1>
        <a:accent2>
          <a:srgbClr val="3366FF"/>
        </a:accent2>
        <a:accent3>
          <a:srgbClr val="AAAAAA"/>
        </a:accent3>
        <a:accent4>
          <a:srgbClr val="DADADA"/>
        </a:accent4>
        <a:accent5>
          <a:srgbClr val="FFCAAD"/>
        </a:accent5>
        <a:accent6>
          <a:srgbClr val="2D5CE7"/>
        </a:accent6>
        <a:hlink>
          <a:srgbClr val="CC0033"/>
        </a:hlink>
        <a:folHlink>
          <a:srgbClr val="993366"/>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CC0033"/>
        </a:hlink>
        <a:folHlink>
          <a:srgbClr val="993366"/>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EE0039"/>
        </a:hlink>
        <a:folHlink>
          <a:srgbClr val="993366"/>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FF0D0D"/>
        </a:hlink>
        <a:folHlink>
          <a:srgbClr val="993366"/>
        </a:folHlink>
      </a:clrScheme>
      <a:clrMap bg1="dk2" tx1="lt1" bg2="dk1" tx2="lt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E60000"/>
        </a:hlink>
        <a:folHlink>
          <a:srgbClr val="993366"/>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DA0000"/>
        </a:hlink>
        <a:folHlink>
          <a:srgbClr val="9933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
      <a:dk1>
        <a:srgbClr val="000000"/>
      </a:dk1>
      <a:lt1>
        <a:srgbClr val="FFFFFF"/>
      </a:lt1>
      <a:dk2>
        <a:srgbClr val="0000CC"/>
      </a:dk2>
      <a:lt2>
        <a:srgbClr val="FFFF00"/>
      </a:lt2>
      <a:accent1>
        <a:srgbClr val="FF8409"/>
      </a:accent1>
      <a:accent2>
        <a:srgbClr val="33CCCC"/>
      </a:accent2>
      <a:accent3>
        <a:srgbClr val="AAAAE2"/>
      </a:accent3>
      <a:accent4>
        <a:srgbClr val="DADADA"/>
      </a:accent4>
      <a:accent5>
        <a:srgbClr val="FFC2AA"/>
      </a:accent5>
      <a:accent6>
        <a:srgbClr val="2DB9B9"/>
      </a:accent6>
      <a:hlink>
        <a:srgbClr val="9933FF"/>
      </a:hlink>
      <a:folHlink>
        <a:srgbClr val="DDDDDD"/>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9999CC"/>
        </a:lt2>
        <a:accent1>
          <a:srgbClr val="FF9933"/>
        </a:accent1>
        <a:accent2>
          <a:srgbClr val="336699"/>
        </a:accent2>
        <a:accent3>
          <a:srgbClr val="AAAAAA"/>
        </a:accent3>
        <a:accent4>
          <a:srgbClr val="DADADA"/>
        </a:accent4>
        <a:accent5>
          <a:srgbClr val="FFCAAD"/>
        </a:accent5>
        <a:accent6>
          <a:srgbClr val="2D5C8A"/>
        </a:accent6>
        <a:hlink>
          <a:srgbClr val="993366"/>
        </a:hlink>
        <a:folHlink>
          <a:srgbClr val="CC0000"/>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9999CC"/>
        </a:lt2>
        <a:accent1>
          <a:srgbClr val="FF9933"/>
        </a:accent1>
        <a:accent2>
          <a:srgbClr val="336699"/>
        </a:accent2>
        <a:accent3>
          <a:srgbClr val="AAAAAA"/>
        </a:accent3>
        <a:accent4>
          <a:srgbClr val="DADADA"/>
        </a:accent4>
        <a:accent5>
          <a:srgbClr val="FFCAAD"/>
        </a:accent5>
        <a:accent6>
          <a:srgbClr val="2D5C8A"/>
        </a:accent6>
        <a:hlink>
          <a:srgbClr val="CC0000"/>
        </a:hlink>
        <a:folHlink>
          <a:srgbClr val="993366"/>
        </a:folHlink>
      </a:clrScheme>
      <a:clrMap bg1="dk2" tx1="lt1" bg2="dk1" tx2="lt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9999CC"/>
        </a:lt2>
        <a:accent1>
          <a:srgbClr val="FF9933"/>
        </a:accent1>
        <a:accent2>
          <a:srgbClr val="336699"/>
        </a:accent2>
        <a:accent3>
          <a:srgbClr val="AAAAAA"/>
        </a:accent3>
        <a:accent4>
          <a:srgbClr val="DADADA"/>
        </a:accent4>
        <a:accent5>
          <a:srgbClr val="FFCAAD"/>
        </a:accent5>
        <a:accent6>
          <a:srgbClr val="2D5C8A"/>
        </a:accent6>
        <a:hlink>
          <a:srgbClr val="CC0033"/>
        </a:hlink>
        <a:folHlink>
          <a:srgbClr val="993366"/>
        </a:folHlink>
      </a:clrScheme>
      <a:clrMap bg1="dk2" tx1="lt1" bg2="dk1" tx2="lt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9999CC"/>
        </a:lt2>
        <a:accent1>
          <a:srgbClr val="FF9933"/>
        </a:accent1>
        <a:accent2>
          <a:srgbClr val="3366FF"/>
        </a:accent2>
        <a:accent3>
          <a:srgbClr val="AAAAAA"/>
        </a:accent3>
        <a:accent4>
          <a:srgbClr val="DADADA"/>
        </a:accent4>
        <a:accent5>
          <a:srgbClr val="FFCAAD"/>
        </a:accent5>
        <a:accent6>
          <a:srgbClr val="2D5CE7"/>
        </a:accent6>
        <a:hlink>
          <a:srgbClr val="CC0033"/>
        </a:hlink>
        <a:folHlink>
          <a:srgbClr val="993366"/>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CC0033"/>
        </a:hlink>
        <a:folHlink>
          <a:srgbClr val="993366"/>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EE0039"/>
        </a:hlink>
        <a:folHlink>
          <a:srgbClr val="993366"/>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FF0D0D"/>
        </a:hlink>
        <a:folHlink>
          <a:srgbClr val="993366"/>
        </a:folHlink>
      </a:clrScheme>
      <a:clrMap bg1="dk2" tx1="lt1" bg2="dk1" tx2="lt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E60000"/>
        </a:hlink>
        <a:folHlink>
          <a:srgbClr val="993366"/>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9999CC"/>
        </a:lt2>
        <a:accent1>
          <a:srgbClr val="FF9933"/>
        </a:accent1>
        <a:accent2>
          <a:srgbClr val="009999"/>
        </a:accent2>
        <a:accent3>
          <a:srgbClr val="AAAAAA"/>
        </a:accent3>
        <a:accent4>
          <a:srgbClr val="DADADA"/>
        </a:accent4>
        <a:accent5>
          <a:srgbClr val="FFCAAD"/>
        </a:accent5>
        <a:accent6>
          <a:srgbClr val="008A8A"/>
        </a:accent6>
        <a:hlink>
          <a:srgbClr val="DA0000"/>
        </a:hlink>
        <a:folHlink>
          <a:srgbClr val="993366"/>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CC"/>
    </a:dk2>
    <a:lt2>
      <a:srgbClr val="FFFF00"/>
    </a:lt2>
    <a:accent1>
      <a:srgbClr val="FF8409"/>
    </a:accent1>
    <a:accent2>
      <a:srgbClr val="33CCCC"/>
    </a:accent2>
    <a:accent3>
      <a:srgbClr val="AAAAE2"/>
    </a:accent3>
    <a:accent4>
      <a:srgbClr val="DADADA"/>
    </a:accent4>
    <a:accent5>
      <a:srgbClr val="FFC2AA"/>
    </a:accent5>
    <a:accent6>
      <a:srgbClr val="2DB9B9"/>
    </a:accent6>
    <a:hlink>
      <a:srgbClr val="CC0000"/>
    </a:hlink>
    <a:folHlink>
      <a:srgbClr val="DDDDDD"/>
    </a:folHlink>
  </a:clrScheme>
</a:themeOverride>
</file>

<file path=ppt/theme/themeOverride2.xml><?xml version="1.0" encoding="utf-8"?>
<a:themeOverride xmlns:a="http://schemas.openxmlformats.org/drawingml/2006/main">
  <a:clrScheme name="">
    <a:dk1>
      <a:srgbClr val="000000"/>
    </a:dk1>
    <a:lt1>
      <a:srgbClr val="FFFFFF"/>
    </a:lt1>
    <a:dk2>
      <a:srgbClr val="0000CC"/>
    </a:dk2>
    <a:lt2>
      <a:srgbClr val="FFFF00"/>
    </a:lt2>
    <a:accent1>
      <a:srgbClr val="FF8409"/>
    </a:accent1>
    <a:accent2>
      <a:srgbClr val="33CCCC"/>
    </a:accent2>
    <a:accent3>
      <a:srgbClr val="AAAAE2"/>
    </a:accent3>
    <a:accent4>
      <a:srgbClr val="DADADA"/>
    </a:accent4>
    <a:accent5>
      <a:srgbClr val="FFC2AA"/>
    </a:accent5>
    <a:accent6>
      <a:srgbClr val="2DB9B9"/>
    </a:accent6>
    <a:hlink>
      <a:srgbClr val="CC0000"/>
    </a:hlink>
    <a:folHlink>
      <a:srgbClr val="DDDDDD"/>
    </a:folHlink>
  </a:clrScheme>
</a:themeOverride>
</file>

<file path=ppt/theme/themeOverride3.xml><?xml version="1.0" encoding="utf-8"?>
<a:themeOverride xmlns:a="http://schemas.openxmlformats.org/drawingml/2006/main">
  <a:clrScheme name="">
    <a:dk1>
      <a:srgbClr val="000000"/>
    </a:dk1>
    <a:lt1>
      <a:srgbClr val="FFFFFF"/>
    </a:lt1>
    <a:dk2>
      <a:srgbClr val="0000CC"/>
    </a:dk2>
    <a:lt2>
      <a:srgbClr val="FFFF00"/>
    </a:lt2>
    <a:accent1>
      <a:srgbClr val="FF8409"/>
    </a:accent1>
    <a:accent2>
      <a:srgbClr val="33CCCC"/>
    </a:accent2>
    <a:accent3>
      <a:srgbClr val="AAAAE2"/>
    </a:accent3>
    <a:accent4>
      <a:srgbClr val="DADADA"/>
    </a:accent4>
    <a:accent5>
      <a:srgbClr val="FFC2AA"/>
    </a:accent5>
    <a:accent6>
      <a:srgbClr val="2DB9B9"/>
    </a:accent6>
    <a:hlink>
      <a:srgbClr val="CC0000"/>
    </a:hlink>
    <a:folHlink>
      <a:srgbClr val="DDDDDD"/>
    </a:folHlink>
  </a:clrScheme>
</a:themeOverride>
</file>

<file path=docProps/app.xml><?xml version="1.0" encoding="utf-8"?>
<Properties xmlns="http://schemas.openxmlformats.org/officeDocument/2006/extended-properties" xmlns:vt="http://schemas.openxmlformats.org/officeDocument/2006/docPropsVTypes">
  <TotalTime>2569</TotalTime>
  <Words>1897</Words>
  <Application>Microsoft Office PowerPoint</Application>
  <PresentationFormat>Presentación en pantalla (4:3)</PresentationFormat>
  <Paragraphs>455</Paragraphs>
  <Slides>94</Slides>
  <Notes>17</Notes>
  <HiddenSlides>0</HiddenSlides>
  <MMClips>0</MMClips>
  <ScaleCrop>false</ScaleCrop>
  <HeadingPairs>
    <vt:vector size="4" baseType="variant">
      <vt:variant>
        <vt:lpstr>Tema</vt:lpstr>
      </vt:variant>
      <vt:variant>
        <vt:i4>38</vt:i4>
      </vt:variant>
      <vt:variant>
        <vt:lpstr>Títulos de diapositiva</vt:lpstr>
      </vt:variant>
      <vt:variant>
        <vt:i4>94</vt:i4>
      </vt:variant>
    </vt:vector>
  </HeadingPairs>
  <TitlesOfParts>
    <vt:vector size="132" baseType="lpstr">
      <vt:lpstr>Comité Asesor Hospital de Torrejón</vt:lpstr>
      <vt:lpstr>1_Comité Asesor Hospital de Torrejón</vt:lpstr>
      <vt:lpstr>2_Comité Asesor Hospital de Torrejón</vt:lpstr>
      <vt:lpstr>1_Diseño predeterminado</vt:lpstr>
      <vt:lpstr>8_Comité Asesor Hospital de Torrejón</vt:lpstr>
      <vt:lpstr>2_Diseño predeterminado</vt:lpstr>
      <vt:lpstr>10_Diseño predeterminado</vt:lpstr>
      <vt:lpstr>5_Default Design</vt:lpstr>
      <vt:lpstr>6_Default Design</vt:lpstr>
      <vt:lpstr>1_Tema de Office</vt:lpstr>
      <vt:lpstr>3_Default Design</vt:lpstr>
      <vt:lpstr>5_Diseño predeterminado</vt:lpstr>
      <vt:lpstr>3_Custom Design</vt:lpstr>
      <vt:lpstr>1_Default Design</vt:lpstr>
      <vt:lpstr>7_Default Design</vt:lpstr>
      <vt:lpstr>4_Custom Design</vt:lpstr>
      <vt:lpstr>7_Comité Asesor Hospital de Torrejón</vt:lpstr>
      <vt:lpstr>4_Default Design</vt:lpstr>
      <vt:lpstr>6_Eclipse</vt:lpstr>
      <vt:lpstr>2_Brújula</vt:lpstr>
      <vt:lpstr>8_Default Design</vt:lpstr>
      <vt:lpstr>7_Diseño predeterminado</vt:lpstr>
      <vt:lpstr>2_Default Design</vt:lpstr>
      <vt:lpstr>5_Tema de Office</vt:lpstr>
      <vt:lpstr>10_Comité Asesor Hospital de Torrejón</vt:lpstr>
      <vt:lpstr>8_Diseño predeterminado</vt:lpstr>
      <vt:lpstr>9_Diseño predeterminado</vt:lpstr>
      <vt:lpstr>1_Blank Presentation</vt:lpstr>
      <vt:lpstr>3_Comité Asesor Hospital de Torrejón</vt:lpstr>
      <vt:lpstr>1_Brújula</vt:lpstr>
      <vt:lpstr>3_Brújula</vt:lpstr>
      <vt:lpstr>4_Diseño predeterminado</vt:lpstr>
      <vt:lpstr>9_Default Design</vt:lpstr>
      <vt:lpstr>15_Default Design</vt:lpstr>
      <vt:lpstr>2_Mármol</vt:lpstr>
      <vt:lpstr>10_Mármol</vt:lpstr>
      <vt:lpstr>11_Mármol</vt:lpstr>
      <vt:lpstr>7_Eclipse</vt:lpstr>
      <vt:lpstr>Diferentes Subtipos de  Cáncer de Mama Infiltrante y sus tratamientos específicos</vt:lpstr>
      <vt:lpstr>Centro Oncológico Integral Hospital Universitario de Torrejón Universidad Francisco de Vitoria</vt:lpstr>
      <vt:lpstr>Cáncer de Mama Infiltrante</vt:lpstr>
      <vt:lpstr>Formación de Cáncer de Mama: Oncogénesis Mamaria</vt:lpstr>
      <vt:lpstr>Presentación de PowerPoint</vt:lpstr>
      <vt:lpstr>Dos vías de diseminación</vt:lpstr>
      <vt:lpstr>Diseminación Linfática</vt:lpstr>
      <vt:lpstr>Diseminación sanguínea</vt:lpstr>
      <vt:lpstr>Hacia la Individualización del Tratamiento Oncológico Medicina de Precisión</vt:lpstr>
      <vt:lpstr>Biología Molecular  del Cáncer de Mama</vt:lpstr>
      <vt:lpstr>TRATAMIENTO PERSONALIZADO</vt:lpstr>
      <vt:lpstr> Individualización del Tratamiento Oncológico  </vt:lpstr>
      <vt:lpstr>Célula Tumoral de Mama</vt:lpstr>
      <vt:lpstr>Tinción IHQ de RE+</vt:lpstr>
      <vt:lpstr>Tinción IHQ de RP+</vt:lpstr>
      <vt:lpstr>Tinción IHQ+++ de HER2</vt:lpstr>
      <vt:lpstr>FISH HER2-Amplificado</vt:lpstr>
      <vt:lpstr>Subtipos de  Cáncer de Mama Infiltrante</vt:lpstr>
      <vt:lpstr>1. Cáncer de Mama con RRHH+ y HER2-. 2. Cáncer de Mama HER2+:  - HER2+ y RRHH+.  - HER2+ y RRHH-. 3. Cáncer de Mama Triple Negativo.</vt:lpstr>
      <vt:lpstr>Cáncer de Mama con RRHH+ y HER2- (~70%)</vt:lpstr>
      <vt:lpstr>Cáncer de Mama RRHH+ y HER2- (~70%)</vt:lpstr>
      <vt:lpstr>Cáncer de Mama  con RRHH+ y HER2-</vt:lpstr>
      <vt:lpstr>Cáncer de Mama HER2+  (~20%)</vt:lpstr>
      <vt:lpstr>Cáncer de Mama HER2+ y RRHH+ (~10%)</vt:lpstr>
      <vt:lpstr>Cáncer de Mama HER2+ y RRHH- (~10%)</vt:lpstr>
      <vt:lpstr>Cáncer de Mama  Triple Negativo (~10%) </vt:lpstr>
      <vt:lpstr>Cáncer de Mama Triple Negativo (RE-, RP- y HER2-; ~10%)</vt:lpstr>
      <vt:lpstr> Cáncer de Mama Precoz Objetivo: La Curación</vt:lpstr>
      <vt:lpstr>¿Por qué es necesario dar un Tratamiento Adyuvante tras la Cirugía en el Cáncer de Mama Precoz?</vt:lpstr>
      <vt:lpstr>Presentación de PowerPoint</vt:lpstr>
      <vt:lpstr>Secuencia clásica del tratamiento</vt:lpstr>
      <vt:lpstr>Quimioterapia Adyuvante Meta-análisis EBCTCG 2011</vt:lpstr>
      <vt:lpstr>Quimioterapia Adyuvante Antraciclinas y Taxanos</vt:lpstr>
      <vt:lpstr>¿Quiénes obtienen el mayor beneficio de la Quimioterapia Adyuvante?</vt:lpstr>
      <vt:lpstr>Presentación de PowerPoint</vt:lpstr>
      <vt:lpstr>Otra secuencia del tratamiento</vt:lpstr>
      <vt:lpstr>Objetivos de la Neoadyuvancia</vt:lpstr>
      <vt:lpstr>¿Quiénes obtienen el mayor beneficio de la Quimioterapia Neoadyuvante?</vt:lpstr>
      <vt:lpstr>Remisión Completa Patológica (pCR) en Mama y Axila</vt:lpstr>
      <vt:lpstr>Remisión Completa Patológica</vt:lpstr>
      <vt:lpstr>Cáncer de Mama Precoz</vt:lpstr>
      <vt:lpstr>OBJETIVO: la curación  Tumores con RRHH+</vt:lpstr>
      <vt:lpstr>Hormonoterapia Adyuvante</vt:lpstr>
      <vt:lpstr>Hormonoterapia Adyuvante  </vt:lpstr>
      <vt:lpstr>-Tras Cirugía conservadora.  - Tras Mastectomía:  - Tumor &gt; 5 cm.  - Afectación ganglionar.</vt:lpstr>
      <vt:lpstr>Radioterapia tras la Cirugía Conservadora de Mama</vt:lpstr>
      <vt:lpstr>Radioterapia tras Mastectomía</vt:lpstr>
      <vt:lpstr>Cáncer de Mama Precoz con RRHH+ y HER2- </vt:lpstr>
      <vt:lpstr>Cáncer de Mama RRHH+ y HER2- (~70%)</vt:lpstr>
      <vt:lpstr>Presentación de PowerPoint</vt:lpstr>
      <vt:lpstr>Cáncer de Mama Precoz HER2+ </vt:lpstr>
      <vt:lpstr>Amplificación del gen HER2</vt:lpstr>
      <vt:lpstr>Presentación de PowerPoint</vt:lpstr>
      <vt:lpstr>Trastuzumab</vt:lpstr>
      <vt:lpstr>Presentación de PowerPoint</vt:lpstr>
      <vt:lpstr>Presentación de PowerPoint</vt:lpstr>
      <vt:lpstr>Cáncer de Mama Precoz Triple Negativo </vt:lpstr>
      <vt:lpstr>Presentación de PowerPoint</vt:lpstr>
      <vt:lpstr>Presentación de PowerPoint</vt:lpstr>
      <vt:lpstr> Cáncer de Mama Avanzado </vt:lpstr>
      <vt:lpstr>Enfermedad Avanzada</vt:lpstr>
      <vt:lpstr>Fármacos en Cáncer de Mama Avanzado</vt:lpstr>
      <vt:lpstr>Avance Terapéutico en Cáncer Mama Avanzado con RRHH+ y HER2-</vt:lpstr>
      <vt:lpstr>Exemestano más Everolimus</vt:lpstr>
      <vt:lpstr>Avance Terapéutico en  Cáncer Mama Avanzado HER2-Negativo</vt:lpstr>
      <vt:lpstr>Crecimiento del Tumor: Desarrollo de vasos sanguíneos</vt:lpstr>
      <vt:lpstr>Bevacizumab</vt:lpstr>
      <vt:lpstr>Presentación de PowerPoint</vt:lpstr>
      <vt:lpstr>Bevacizumab inhibe la formación de vasos sanguíneos tumorales</vt:lpstr>
      <vt:lpstr>Tratamiento de 1º Línea de  Cáncer de Mama Avanzado HER2-</vt:lpstr>
      <vt:lpstr>Novedades Terapéuticas en Cáncer Mama Avanzado HER2+</vt:lpstr>
      <vt:lpstr>Presentación de PowerPoint</vt:lpstr>
      <vt:lpstr>Trastuzumab</vt:lpstr>
      <vt:lpstr>Trastuzumab:  Anticuerpo anti-HER2</vt:lpstr>
      <vt:lpstr>Tratamiento de 1º Línea de  Cáncer de Mama Avanzado HER2+</vt:lpstr>
      <vt:lpstr>Pertuzumab</vt:lpstr>
      <vt:lpstr>Pertuzumab</vt:lpstr>
      <vt:lpstr>Pertuzumab + Trastuzumab</vt:lpstr>
      <vt:lpstr>Presentación de PowerPoint</vt:lpstr>
      <vt:lpstr>Tratamiento de 1º Línea de  Cáncer de Mama Avanzado HER2+</vt:lpstr>
      <vt:lpstr>Presentación de PowerPoint</vt:lpstr>
      <vt:lpstr>Presentación de PowerPoint</vt:lpstr>
      <vt:lpstr>Estudio Fase III</vt:lpstr>
      <vt:lpstr>Tratamiento de 2º y 3º Líneas Cáncer Mama Avanzado HER2+</vt:lpstr>
      <vt:lpstr>Presentación de PowerPoint</vt:lpstr>
      <vt:lpstr>Presentación de PowerPoint</vt:lpstr>
      <vt:lpstr>Estudio Fase III</vt:lpstr>
      <vt:lpstr>Tratamiento de 2º-3º Líneas Cáncer Mama Avanzado HER2+</vt:lpstr>
      <vt:lpstr>Trastuzumab-DM1</vt:lpstr>
      <vt:lpstr>Trastuzumab-DM1</vt:lpstr>
      <vt:lpstr>Trastuzumab-DM1:  Lleva la Quimioterapia al interior de la célula tumoral HER2+</vt:lpstr>
      <vt:lpstr>Estudio EMILIA</vt:lpstr>
      <vt:lpstr>Tratamiento de 2º-3º Línea de  Cáncer Mama Avanzado HER2+</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Aparicio</dc:creator>
  <cp:lastModifiedBy>PARHAM</cp:lastModifiedBy>
  <cp:revision>272</cp:revision>
  <cp:lastPrinted>2012-02-13T17:58:15Z</cp:lastPrinted>
  <dcterms:created xsi:type="dcterms:W3CDTF">2011-06-29T11:12:35Z</dcterms:created>
  <dcterms:modified xsi:type="dcterms:W3CDTF">2015-11-27T09:31:44Z</dcterms:modified>
</cp:coreProperties>
</file>